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5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6"/>
  </p:sldMasterIdLst>
  <p:notesMasterIdLst>
    <p:notesMasterId r:id="rId47"/>
  </p:notesMasterIdLst>
  <p:handoutMasterIdLst>
    <p:handoutMasterId r:id="rId48"/>
  </p:handoutMasterIdLst>
  <p:sldIdLst>
    <p:sldId id="287" r:id="rId7"/>
    <p:sldId id="319" r:id="rId8"/>
    <p:sldId id="349" r:id="rId9"/>
    <p:sldId id="327" r:id="rId10"/>
    <p:sldId id="368" r:id="rId11"/>
    <p:sldId id="350" r:id="rId12"/>
    <p:sldId id="372" r:id="rId13"/>
    <p:sldId id="369" r:id="rId14"/>
    <p:sldId id="371" r:id="rId15"/>
    <p:sldId id="370" r:id="rId16"/>
    <p:sldId id="351" r:id="rId17"/>
    <p:sldId id="373" r:id="rId18"/>
    <p:sldId id="376" r:id="rId19"/>
    <p:sldId id="375" r:id="rId20"/>
    <p:sldId id="379" r:id="rId21"/>
    <p:sldId id="374" r:id="rId22"/>
    <p:sldId id="377" r:id="rId23"/>
    <p:sldId id="352" r:id="rId24"/>
    <p:sldId id="378" r:id="rId25"/>
    <p:sldId id="380" r:id="rId26"/>
    <p:sldId id="382" r:id="rId27"/>
    <p:sldId id="381" r:id="rId28"/>
    <p:sldId id="383" r:id="rId29"/>
    <p:sldId id="353" r:id="rId30"/>
    <p:sldId id="323" r:id="rId31"/>
    <p:sldId id="355" r:id="rId32"/>
    <p:sldId id="357" r:id="rId33"/>
    <p:sldId id="384" r:id="rId34"/>
    <p:sldId id="385" r:id="rId35"/>
    <p:sldId id="360" r:id="rId36"/>
    <p:sldId id="324" r:id="rId37"/>
    <p:sldId id="361" r:id="rId38"/>
    <p:sldId id="365" r:id="rId39"/>
    <p:sldId id="367" r:id="rId40"/>
    <p:sldId id="366" r:id="rId41"/>
    <p:sldId id="362" r:id="rId42"/>
    <p:sldId id="363" r:id="rId43"/>
    <p:sldId id="339" r:id="rId44"/>
    <p:sldId id="354" r:id="rId45"/>
    <p:sldId id="364" r:id="rId46"/>
  </p:sldIdLst>
  <p:sldSz cx="9144000" cy="6858000" type="screen4x3"/>
  <p:notesSz cx="7099300" cy="10234613"/>
  <p:custDataLst>
    <p:tags r:id="rId49"/>
  </p:custDataLst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7" userDrawn="1">
          <p15:clr>
            <a:srgbClr val="A4A3A4"/>
          </p15:clr>
        </p15:guide>
        <p15:guide id="2" orient="horz" pos="3629" userDrawn="1">
          <p15:clr>
            <a:srgbClr val="A4A3A4"/>
          </p15:clr>
        </p15:guide>
        <p15:guide id="3" pos="2694" userDrawn="1">
          <p15:clr>
            <a:srgbClr val="A4A3A4"/>
          </p15:clr>
        </p15:guide>
        <p15:guide id="4" pos="1226" userDrawn="1">
          <p15:clr>
            <a:srgbClr val="A4A3A4"/>
          </p15:clr>
        </p15:guide>
        <p15:guide id="5" orient="horz" pos="3612" userDrawn="1">
          <p15:clr>
            <a:srgbClr val="A4A3A4"/>
          </p15:clr>
        </p15:guide>
        <p15:guide id="6" orient="horz" pos="4041" userDrawn="1">
          <p15:clr>
            <a:srgbClr val="A4A3A4"/>
          </p15:clr>
        </p15:guide>
        <p15:guide id="7" orient="horz" pos="3232" userDrawn="1">
          <p15:clr>
            <a:srgbClr val="A4A3A4"/>
          </p15:clr>
        </p15:guide>
        <p15:guide id="8" orient="horz" pos="364" userDrawn="1">
          <p15:clr>
            <a:srgbClr val="A4A3A4"/>
          </p15:clr>
        </p15:guide>
        <p15:guide id="9" orient="horz" pos="1300" userDrawn="1">
          <p15:clr>
            <a:srgbClr val="A4A3A4"/>
          </p15:clr>
        </p15:guide>
        <p15:guide id="10" orient="horz" pos="4102" userDrawn="1">
          <p15:clr>
            <a:srgbClr val="A4A3A4"/>
          </p15:clr>
        </p15:guide>
        <p15:guide id="11" orient="horz" pos="3967" userDrawn="1">
          <p15:clr>
            <a:srgbClr val="A4A3A4"/>
          </p15:clr>
        </p15:guide>
        <p15:guide id="12" orient="horz" pos="3873" userDrawn="1">
          <p15:clr>
            <a:srgbClr val="A4A3A4"/>
          </p15:clr>
        </p15:guide>
        <p15:guide id="13" orient="horz" pos="1111" userDrawn="1">
          <p15:clr>
            <a:srgbClr val="A4A3A4"/>
          </p15:clr>
        </p15:guide>
        <p15:guide id="14" orient="horz" pos="241" userDrawn="1">
          <p15:clr>
            <a:srgbClr val="A4A3A4"/>
          </p15:clr>
        </p15:guide>
        <p15:guide id="15" orient="horz" pos="81" userDrawn="1">
          <p15:clr>
            <a:srgbClr val="A4A3A4"/>
          </p15:clr>
        </p15:guide>
        <p15:guide id="16" orient="horz" pos="758" userDrawn="1">
          <p15:clr>
            <a:srgbClr val="A4A3A4"/>
          </p15:clr>
        </p15:guide>
        <p15:guide id="17" pos="5398" userDrawn="1">
          <p15:clr>
            <a:srgbClr val="A4A3A4"/>
          </p15:clr>
        </p15:guide>
        <p15:guide id="18" pos="200" userDrawn="1">
          <p15:clr>
            <a:srgbClr val="A4A3A4"/>
          </p15:clr>
        </p15:guide>
        <p15:guide id="19" pos="413" userDrawn="1">
          <p15:clr>
            <a:srgbClr val="A4A3A4"/>
          </p15:clr>
        </p15:guide>
        <p15:guide id="20" pos="4689" userDrawn="1">
          <p15:clr>
            <a:srgbClr val="A4A3A4"/>
          </p15:clr>
        </p15:guide>
        <p15:guide id="21" pos="2880" userDrawn="1">
          <p15:clr>
            <a:srgbClr val="A4A3A4"/>
          </p15:clr>
        </p15:guide>
        <p15:guide id="22" pos="4572" userDrawn="1">
          <p15:clr>
            <a:srgbClr val="A4A3A4"/>
          </p15:clr>
        </p15:guide>
        <p15:guide id="23" pos="4827" userDrawn="1">
          <p15:clr>
            <a:srgbClr val="A4A3A4"/>
          </p15:clr>
        </p15:guide>
        <p15:guide id="24" pos="3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39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ggris" initials="t" lastIdx="0" clrIdx="0">
    <p:extLst>
      <p:ext uri="{19B8F6BF-5375-455C-9EA6-DF929625EA0E}">
        <p15:presenceInfo xmlns:p15="http://schemas.microsoft.com/office/powerpoint/2012/main" userId="tiggri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EF2BE"/>
    <a:srgbClr val="4C2D85"/>
    <a:srgbClr val="FFFFFF"/>
    <a:srgbClr val="9EC486"/>
    <a:srgbClr val="43B02A"/>
    <a:srgbClr val="225815"/>
    <a:srgbClr val="86DD72"/>
    <a:srgbClr val="C8C8C8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llemlayout 2 - Markerin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llemlayout 2 - Markerin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llemlayout 2 - Markerin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llemlayout 2 - Markering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llemlayout 2 - Markerin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llemlayou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Mørkt layout 2 - Markering 5/Markering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16DA210-FB5B-4158-B5E0-FEB733F419BA}" styleName="Lyst layou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1" autoAdjust="0"/>
    <p:restoredTop sz="93510" autoAdjust="0"/>
  </p:normalViewPr>
  <p:slideViewPr>
    <p:cSldViewPr snapToGrid="0" showGuides="1">
      <p:cViewPr>
        <p:scale>
          <a:sx n="66" d="100"/>
          <a:sy n="66" d="100"/>
        </p:scale>
        <p:origin x="1012" y="32"/>
      </p:cViewPr>
      <p:guideLst>
        <p:guide orient="horz" pos="1027"/>
        <p:guide orient="horz" pos="3629"/>
        <p:guide pos="2694"/>
        <p:guide pos="1226"/>
        <p:guide orient="horz" pos="3612"/>
        <p:guide orient="horz" pos="4041"/>
        <p:guide orient="horz" pos="3232"/>
        <p:guide orient="horz" pos="364"/>
        <p:guide orient="horz" pos="1300"/>
        <p:guide orient="horz" pos="4102"/>
        <p:guide orient="horz" pos="3967"/>
        <p:guide orient="horz" pos="3873"/>
        <p:guide orient="horz" pos="1111"/>
        <p:guide orient="horz" pos="241"/>
        <p:guide orient="horz" pos="81"/>
        <p:guide orient="horz" pos="758"/>
        <p:guide pos="5398"/>
        <p:guide pos="200"/>
        <p:guide pos="413"/>
        <p:guide pos="4689"/>
        <p:guide pos="2880"/>
        <p:guide pos="4572"/>
        <p:guide pos="4827"/>
        <p:guide pos="33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>
        <p:scale>
          <a:sx n="100" d="100"/>
          <a:sy n="100" d="100"/>
        </p:scale>
        <p:origin x="-2246" y="2822"/>
      </p:cViewPr>
      <p:guideLst>
        <p:guide orient="horz" pos="3239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commentAuthors" Target="comment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customXml" Target="../customXml/item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iasnummer 2"/>
          <p:cNvSpPr>
            <a:spLocks noGrp="1"/>
          </p:cNvSpPr>
          <p:nvPr>
            <p:ph type="sldNum" sz="quarter" idx="3"/>
          </p:nvPr>
        </p:nvSpPr>
        <p:spPr>
          <a:xfrm>
            <a:off x="5591331" y="9721850"/>
            <a:ext cx="150638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da-DK" sz="1000" dirty="0"/>
              <a:t>Side </a:t>
            </a:r>
            <a:fld id="{0827FFB8-6CA7-4B8D-A8B9-7E4E6AA2792A}" type="slidenum">
              <a:rPr lang="da-DK" sz="1000" smtClean="0"/>
              <a:t>‹#›</a:t>
            </a:fld>
            <a:endParaRPr lang="da-DK" sz="1000" dirty="0"/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099" y="264001"/>
            <a:ext cx="896367" cy="300878"/>
          </a:xfrm>
          <a:prstGeom prst="rect">
            <a:avLst/>
          </a:prstGeom>
        </p:spPr>
      </p:pic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42480490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E953209-2B3B-4088-A9BA-47F14C1BB297}" type="slidenum">
              <a:rPr lang="da-DK" smtClean="0"/>
              <a:pPr/>
              <a:t>‹#›</a:t>
            </a:fld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099" y="264001"/>
            <a:ext cx="896367" cy="300878"/>
          </a:xfrm>
          <a:prstGeom prst="rect">
            <a:avLst/>
          </a:prstGeom>
        </p:spPr>
      </p:pic>
      <p:sp>
        <p:nvSpPr>
          <p:cNvPr id="3" name="Pladsholder til sidefod 2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478502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01713" y="4860927"/>
            <a:ext cx="5294312" cy="467359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a-DK" b="1" noProof="0" dirty="0"/>
          </a:p>
        </p:txBody>
      </p:sp>
      <p:sp>
        <p:nvSpPr>
          <p:cNvPr id="8" name="Pladsholder til diasnummer 3"/>
          <p:cNvSpPr txBox="1">
            <a:spLocks/>
          </p:cNvSpPr>
          <p:nvPr/>
        </p:nvSpPr>
        <p:spPr>
          <a:xfrm>
            <a:off x="4022725" y="9685336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da-DK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fld id="{CE953209-2B3B-4088-A9BA-47F14C1BB297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69105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26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76033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27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77068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30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24214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endParaRPr lang="da-DK" sz="1000" kern="1200" baseline="0" dirty="0">
              <a:solidFill>
                <a:schemeClr val="tx1"/>
              </a:solidFill>
              <a:effectLst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31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24994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33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9204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34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8724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defTabSz="868771">
              <a:buFontTx/>
              <a:buNone/>
              <a:defRPr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857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39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26312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defTabSz="868771">
              <a:buFontTx/>
              <a:buNone/>
              <a:defRPr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484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736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72383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4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87209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6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4622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Alternate</a:t>
            </a:r>
            <a:r>
              <a:rPr lang="pl-PL" dirty="0"/>
              <a:t> </a:t>
            </a:r>
            <a:r>
              <a:rPr lang="pl-PL" dirty="0" err="1"/>
              <a:t>keys</a:t>
            </a:r>
            <a:r>
              <a:rPr lang="pl-PL" dirty="0"/>
              <a:t> vs. </a:t>
            </a:r>
            <a:r>
              <a:rPr lang="pl-PL" dirty="0" err="1"/>
              <a:t>Unique</a:t>
            </a:r>
            <a:r>
              <a:rPr lang="pl-PL" dirty="0"/>
              <a:t> index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Query </a:t>
            </a:r>
            <a:r>
              <a:rPr lang="pl-PL" dirty="0" err="1"/>
              <a:t>filtering</a:t>
            </a:r>
            <a:r>
              <a:rPr lang="pl-PL" dirty="0"/>
              <a:t> - </a:t>
            </a:r>
            <a:r>
              <a:rPr lang="pl-PL" dirty="0" err="1"/>
              <a:t>IgnoreQueryFilters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11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79596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87229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24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17493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18234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_indsæt logo og billede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billede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800"/>
            </a:lvl1pPr>
          </a:lstStyle>
          <a:p>
            <a:r>
              <a:rPr lang="da-DK" dirty="0"/>
              <a:t>Billede</a:t>
            </a:r>
          </a:p>
        </p:txBody>
      </p:sp>
      <p:sp>
        <p:nvSpPr>
          <p:cNvPr id="17" name="Titel 1"/>
          <p:cNvSpPr>
            <a:spLocks noGrp="1"/>
          </p:cNvSpPr>
          <p:nvPr>
            <p:ph type="ctrTitle" hasCustomPrompt="1"/>
          </p:nvPr>
        </p:nvSpPr>
        <p:spPr>
          <a:xfrm>
            <a:off x="317501" y="0"/>
            <a:ext cx="3959225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306000" tIns="1296000">
            <a:normAutofit/>
          </a:bodyPr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</a:t>
            </a:r>
          </a:p>
        </p:txBody>
      </p:sp>
      <p:sp>
        <p:nvSpPr>
          <p:cNvPr id="26" name="Pladsholder til tekst 30"/>
          <p:cNvSpPr>
            <a:spLocks noGrp="1"/>
          </p:cNvSpPr>
          <p:nvPr>
            <p:ph type="body" sz="quarter" idx="11" hasCustomPrompt="1"/>
          </p:nvPr>
        </p:nvSpPr>
        <p:spPr>
          <a:xfrm>
            <a:off x="568644" y="2852154"/>
            <a:ext cx="3589336" cy="650875"/>
          </a:xfrm>
        </p:spPr>
        <p:txBody>
          <a:bodyPr lIns="72000">
            <a:normAutofit/>
          </a:bodyPr>
          <a:lstStyle>
            <a:lvl1pPr marL="0" indent="0">
              <a:buNone/>
              <a:defRPr sz="1400" b="1" cap="all" baseline="0">
                <a:solidFill>
                  <a:srgbClr val="43B02A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da-DK" dirty="0"/>
              <a:t>KLIK, TILFØJ UNDERTITEL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827" y="3048635"/>
            <a:ext cx="21812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kstboks 8"/>
          <p:cNvSpPr txBox="1"/>
          <p:nvPr userDrawn="1"/>
        </p:nvSpPr>
        <p:spPr>
          <a:xfrm>
            <a:off x="9245601" y="457200"/>
            <a:ext cx="3028393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a-DK" sz="1000" b="1" dirty="0"/>
              <a:t>Indsæt billede:</a:t>
            </a:r>
            <a:endParaRPr lang="da-DK" sz="1000" dirty="0"/>
          </a:p>
          <a:p>
            <a:r>
              <a:rPr lang="da-DK" sz="1000" dirty="0"/>
              <a:t>Klik på ikonet for at indsætte billede. </a:t>
            </a:r>
          </a:p>
          <a:p>
            <a:r>
              <a:rPr lang="da-DK" sz="1000" dirty="0"/>
              <a:t>Når du har indsat billede, </a:t>
            </a:r>
            <a:r>
              <a:rPr lang="da-DK" sz="1000" dirty="0" err="1"/>
              <a:t>højreklik</a:t>
            </a:r>
            <a:r>
              <a:rPr lang="da-DK" sz="1000" dirty="0"/>
              <a:t> </a:t>
            </a:r>
          </a:p>
          <a:p>
            <a:r>
              <a:rPr lang="da-DK" sz="1000" dirty="0"/>
              <a:t>på billedet og vælg ”Placer bagest”</a:t>
            </a:r>
          </a:p>
          <a:p>
            <a:endParaRPr lang="da-DK" sz="1000" dirty="0"/>
          </a:p>
          <a:p>
            <a:r>
              <a:rPr lang="da-DK" sz="1000" b="1" dirty="0"/>
              <a:t>Skift</a:t>
            </a:r>
            <a:r>
              <a:rPr lang="da-DK" sz="1000" b="1" baseline="0" dirty="0"/>
              <a:t> logo</a:t>
            </a:r>
          </a:p>
          <a:p>
            <a:r>
              <a:rPr lang="da-DK" sz="1000" b="0" baseline="0" dirty="0" err="1"/>
              <a:t>Højreklik</a:t>
            </a:r>
            <a:r>
              <a:rPr lang="da-DK" sz="1000" b="0" baseline="0" dirty="0"/>
              <a:t> logo og vælg ”Skift billede” </a:t>
            </a:r>
            <a:br>
              <a:rPr lang="da-DK" sz="1000" b="0" baseline="0" dirty="0"/>
            </a:br>
            <a:r>
              <a:rPr lang="da-DK" sz="1000" b="0" baseline="0" dirty="0"/>
              <a:t>(indsæt ønsket logo)</a:t>
            </a:r>
          </a:p>
          <a:p>
            <a:endParaRPr lang="da-DK" sz="1000" b="0" baseline="0" dirty="0"/>
          </a:p>
          <a:p>
            <a:r>
              <a:rPr lang="da-DK" sz="1000" b="0" baseline="0" dirty="0"/>
              <a:t>Hvis denne slide vælges fra fanen ”Layout”:</a:t>
            </a:r>
          </a:p>
          <a:p>
            <a:r>
              <a:rPr lang="da-DK" sz="1000" b="0" baseline="0" dirty="0"/>
              <a:t>Indsæt logo, gå til fanen ”Beskær” og vælg</a:t>
            </a:r>
          </a:p>
          <a:p>
            <a:r>
              <a:rPr lang="da-DK" sz="1000" b="0" baseline="0" dirty="0"/>
              <a:t>”Tilpas”</a:t>
            </a:r>
          </a:p>
        </p:txBody>
      </p:sp>
    </p:spTree>
    <p:extLst>
      <p:ext uri="{BB962C8B-B14F-4D97-AF65-F5344CB8AC3E}">
        <p14:creationId xmlns:p14="http://schemas.microsoft.com/office/powerpoint/2010/main" val="702892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. tre tekstboks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"/>
            <a:ext cx="7443788" cy="940943"/>
          </a:xfrm>
          <a:noFill/>
        </p:spPr>
        <p:txBody>
          <a:bodyPr/>
          <a:lstStyle/>
          <a:p>
            <a:r>
              <a:rPr lang="da-DK" dirty="0"/>
              <a:t>Klik for at redigere i master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>
          <a:xfrm>
            <a:off x="522678" y="1492250"/>
            <a:ext cx="2415221" cy="3657212"/>
          </a:xfrm>
          <a:solidFill>
            <a:schemeClr val="tx2"/>
          </a:solidFill>
        </p:spPr>
        <p:txBody>
          <a:bodyPr lIns="144000" tIns="144000"/>
          <a:lstStyle>
            <a:lvl1pPr marL="177800" indent="-177800">
              <a:spcAft>
                <a:spcPts val="0"/>
              </a:spcAft>
              <a:buClr>
                <a:schemeClr val="bg1"/>
              </a:buClr>
              <a:buFont typeface="Verdana" panose="020B0604030504040204" pitchFamily="34" charset="0"/>
              <a:buChar char="_"/>
              <a:defRPr sz="1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7" name="Pladsholder til tekst 5"/>
          <p:cNvSpPr>
            <a:spLocks noGrp="1"/>
          </p:cNvSpPr>
          <p:nvPr>
            <p:ph type="body" sz="quarter" idx="14"/>
          </p:nvPr>
        </p:nvSpPr>
        <p:spPr>
          <a:xfrm>
            <a:off x="3338391" y="1492250"/>
            <a:ext cx="2415221" cy="3657212"/>
          </a:xfrm>
          <a:solidFill>
            <a:schemeClr val="tx2"/>
          </a:solidFill>
        </p:spPr>
        <p:txBody>
          <a:bodyPr lIns="144000" tIns="144000"/>
          <a:lstStyle>
            <a:lvl1pPr marL="177800" indent="-177800">
              <a:spcAft>
                <a:spcPts val="0"/>
              </a:spcAft>
              <a:buClr>
                <a:schemeClr val="bg1"/>
              </a:buClr>
              <a:buFont typeface="Verdana" panose="020B0604030504040204" pitchFamily="34" charset="0"/>
              <a:buChar char="_"/>
              <a:defRPr sz="1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8" name="Pladsholder til tekst 5"/>
          <p:cNvSpPr>
            <a:spLocks noGrp="1"/>
          </p:cNvSpPr>
          <p:nvPr>
            <p:ph type="body" sz="quarter" idx="15"/>
          </p:nvPr>
        </p:nvSpPr>
        <p:spPr>
          <a:xfrm>
            <a:off x="6154105" y="1492250"/>
            <a:ext cx="2415221" cy="3657212"/>
          </a:xfrm>
          <a:solidFill>
            <a:schemeClr val="tx2"/>
          </a:solidFill>
        </p:spPr>
        <p:txBody>
          <a:bodyPr lIns="144000" tIns="144000"/>
          <a:lstStyle>
            <a:lvl1pPr marL="177800" indent="-177800">
              <a:spcAft>
                <a:spcPts val="0"/>
              </a:spcAft>
              <a:buClr>
                <a:schemeClr val="bg1"/>
              </a:buClr>
              <a:buFont typeface="Verdana" panose="020B0604030504040204" pitchFamily="34" charset="0"/>
              <a:buChar char="_"/>
              <a:defRPr sz="1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3757095598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. fire hvide tekstbok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2"/>
            <a:ext cx="7443787" cy="940943"/>
          </a:xfrm>
          <a:noFill/>
        </p:spPr>
        <p:txBody>
          <a:bodyPr/>
          <a:lstStyle/>
          <a:p>
            <a:r>
              <a:rPr lang="da-DK" dirty="0"/>
              <a:t>Klik for at redigere i master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>
          <a:xfrm>
            <a:off x="522677" y="1492250"/>
            <a:ext cx="1893951" cy="3657212"/>
          </a:xfrm>
          <a:noFill/>
          <a:ln w="19050">
            <a:solidFill>
              <a:schemeClr val="tx2"/>
            </a:solidFill>
          </a:ln>
        </p:spPr>
        <p:txBody>
          <a:bodyPr lIns="144000" tIns="144000"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9" name="Pladsholder til tekst 5"/>
          <p:cNvSpPr>
            <a:spLocks noGrp="1"/>
          </p:cNvSpPr>
          <p:nvPr>
            <p:ph type="body" sz="quarter" idx="14"/>
          </p:nvPr>
        </p:nvSpPr>
        <p:spPr>
          <a:xfrm>
            <a:off x="2573576" y="1492250"/>
            <a:ext cx="1893951" cy="3657212"/>
          </a:xfrm>
          <a:noFill/>
          <a:ln w="19050">
            <a:solidFill>
              <a:schemeClr val="tx2"/>
            </a:solidFill>
          </a:ln>
        </p:spPr>
        <p:txBody>
          <a:bodyPr lIns="144000" tIns="144000"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10" name="Pladsholder til tekst 5"/>
          <p:cNvSpPr>
            <a:spLocks noGrp="1"/>
          </p:cNvSpPr>
          <p:nvPr>
            <p:ph type="body" sz="quarter" idx="15"/>
          </p:nvPr>
        </p:nvSpPr>
        <p:spPr>
          <a:xfrm>
            <a:off x="4624475" y="1492250"/>
            <a:ext cx="1893951" cy="3657212"/>
          </a:xfrm>
          <a:noFill/>
          <a:ln w="19050">
            <a:solidFill>
              <a:schemeClr val="tx2"/>
            </a:solidFill>
          </a:ln>
        </p:spPr>
        <p:txBody>
          <a:bodyPr lIns="144000" tIns="144000"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11" name="Pladsholder til tekst 5"/>
          <p:cNvSpPr>
            <a:spLocks noGrp="1"/>
          </p:cNvSpPr>
          <p:nvPr>
            <p:ph type="body" sz="quarter" idx="16"/>
          </p:nvPr>
        </p:nvSpPr>
        <p:spPr>
          <a:xfrm>
            <a:off x="6675374" y="1492250"/>
            <a:ext cx="1893951" cy="3657212"/>
          </a:xfrm>
          <a:noFill/>
          <a:ln w="19050">
            <a:solidFill>
              <a:schemeClr val="tx2"/>
            </a:solidFill>
          </a:ln>
        </p:spPr>
        <p:txBody>
          <a:bodyPr lIns="144000" tIns="144000"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471090545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 u. str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"/>
            <a:ext cx="7443788" cy="940943"/>
          </a:xfrm>
          <a:noFill/>
        </p:spPr>
        <p:txBody>
          <a:bodyPr/>
          <a:lstStyle/>
          <a:p>
            <a:r>
              <a:rPr lang="da-DK" dirty="0"/>
              <a:t>Klik for at redigere i master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6" name="Rektangel 5"/>
          <p:cNvSpPr/>
          <p:nvPr userDrawn="1"/>
        </p:nvSpPr>
        <p:spPr bwMode="auto">
          <a:xfrm>
            <a:off x="467361" y="1087122"/>
            <a:ext cx="8219440" cy="340735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788628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t dias m.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5" name="Rektangel 4"/>
          <p:cNvSpPr/>
          <p:nvPr userDrawn="1"/>
        </p:nvSpPr>
        <p:spPr bwMode="auto">
          <a:xfrm>
            <a:off x="243840" y="863602"/>
            <a:ext cx="8757920" cy="340735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133808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ggrundsbillede og to hvide tekstbokse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billede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95388"/>
            <a:ext cx="9144000" cy="567213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800"/>
            </a:lvl1pPr>
          </a:lstStyle>
          <a:p>
            <a:r>
              <a:rPr lang="da-DK" dirty="0"/>
              <a:t>Billede</a:t>
            </a:r>
          </a:p>
        </p:txBody>
      </p:sp>
      <p:sp>
        <p:nvSpPr>
          <p:cNvPr id="14" name="Pladsholder til tekst 12"/>
          <p:cNvSpPr>
            <a:spLocks noGrp="1"/>
          </p:cNvSpPr>
          <p:nvPr>
            <p:ph type="body" sz="quarter" idx="14"/>
          </p:nvPr>
        </p:nvSpPr>
        <p:spPr>
          <a:xfrm>
            <a:off x="531813" y="1492252"/>
            <a:ext cx="3744912" cy="4241799"/>
          </a:xfrm>
          <a:solidFill>
            <a:schemeClr val="bg1">
              <a:alpha val="89804"/>
            </a:schemeClr>
          </a:solidFill>
        </p:spPr>
        <p:txBody>
          <a:bodyPr lIns="108000" tIns="180000" rIns="108000" bIns="108000"/>
          <a:lstStyle>
            <a:lvl1pPr marL="176213" indent="-176213">
              <a:spcBef>
                <a:spcPts val="1200"/>
              </a:spcBef>
              <a:spcAft>
                <a:spcPts val="0"/>
              </a:spcAft>
              <a:buFont typeface="Verdana" panose="020B0604030504040204" pitchFamily="34" charset="0"/>
              <a:buChar char="_"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" y="1"/>
            <a:ext cx="7443788" cy="932176"/>
          </a:xfrm>
          <a:noFill/>
        </p:spPr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9" name="Tekstboks 8"/>
          <p:cNvSpPr txBox="1"/>
          <p:nvPr userDrawn="1"/>
        </p:nvSpPr>
        <p:spPr>
          <a:xfrm>
            <a:off x="9255760" y="2842202"/>
            <a:ext cx="23469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</a:pPr>
            <a:r>
              <a:rPr lang="da-DK" sz="1000" dirty="0"/>
              <a:t>Tilføj tekst</a:t>
            </a:r>
          </a:p>
        </p:txBody>
      </p:sp>
      <p:sp>
        <p:nvSpPr>
          <p:cNvPr id="16" name="Tekstboks 15"/>
          <p:cNvSpPr txBox="1"/>
          <p:nvPr userDrawn="1"/>
        </p:nvSpPr>
        <p:spPr>
          <a:xfrm>
            <a:off x="9255760" y="2354522"/>
            <a:ext cx="23469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</a:pPr>
            <a:r>
              <a:rPr lang="da-DK" sz="1000" dirty="0"/>
              <a:t>Indsæt</a:t>
            </a:r>
            <a:r>
              <a:rPr lang="da-DK" sz="1000" baseline="0" dirty="0"/>
              <a:t> billede og placer bagest</a:t>
            </a:r>
            <a:endParaRPr lang="da-DK" sz="1000" dirty="0"/>
          </a:p>
        </p:txBody>
      </p:sp>
      <p:sp>
        <p:nvSpPr>
          <p:cNvPr id="7" name="Pladsholder til sidefod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" name="Pladsholder til diasnumm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7" name="Pladsholder til tekst 12"/>
          <p:cNvSpPr>
            <a:spLocks noGrp="1"/>
          </p:cNvSpPr>
          <p:nvPr>
            <p:ph type="body" sz="quarter" idx="18"/>
          </p:nvPr>
        </p:nvSpPr>
        <p:spPr>
          <a:xfrm>
            <a:off x="4813301" y="1492250"/>
            <a:ext cx="3744912" cy="4241800"/>
          </a:xfrm>
          <a:solidFill>
            <a:schemeClr val="bg1">
              <a:alpha val="89804"/>
            </a:schemeClr>
          </a:solidFill>
        </p:spPr>
        <p:txBody>
          <a:bodyPr lIns="108000" tIns="180000" rIns="108000" bIns="108000"/>
          <a:lstStyle>
            <a:lvl1pPr marL="176213" indent="-176213">
              <a:spcBef>
                <a:spcPts val="1200"/>
              </a:spcBef>
              <a:spcAft>
                <a:spcPts val="0"/>
              </a:spcAft>
              <a:buFont typeface="Verdana" panose="020B0604030504040204" pitchFamily="34" charset="0"/>
              <a:buChar char="_"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pic>
        <p:nvPicPr>
          <p:cNvPr id="11" name="Billed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06" y="373259"/>
            <a:ext cx="915519" cy="2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90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ggrundsbillede og tre tekstbokse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dsholder til tekst 12"/>
          <p:cNvSpPr>
            <a:spLocks noGrp="1"/>
          </p:cNvSpPr>
          <p:nvPr>
            <p:ph type="body" sz="quarter" idx="14"/>
          </p:nvPr>
        </p:nvSpPr>
        <p:spPr>
          <a:xfrm>
            <a:off x="3242169" y="2063750"/>
            <a:ext cx="2592000" cy="2592000"/>
          </a:xfrm>
          <a:solidFill>
            <a:schemeClr val="tx1">
              <a:alpha val="85000"/>
            </a:schemeClr>
          </a:solidFill>
        </p:spPr>
        <p:txBody>
          <a:bodyPr lIns="108000" tIns="180000" rIns="108000" bIns="10800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2" name="Pladsholder til billede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03325"/>
            <a:ext cx="9144000" cy="5654674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800"/>
            </a:lvl1pPr>
          </a:lstStyle>
          <a:p>
            <a:r>
              <a:rPr lang="da-DK" dirty="0"/>
              <a:t>Billede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" y="1"/>
            <a:ext cx="7443788" cy="932176"/>
          </a:xfrm>
          <a:noFill/>
        </p:spPr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9" name="Tekstboks 8"/>
          <p:cNvSpPr txBox="1"/>
          <p:nvPr userDrawn="1"/>
        </p:nvSpPr>
        <p:spPr>
          <a:xfrm>
            <a:off x="9255760" y="2842202"/>
            <a:ext cx="23469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</a:pPr>
            <a:r>
              <a:rPr lang="da-DK" sz="1000" dirty="0"/>
              <a:t>Tilføj tekst</a:t>
            </a:r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/>
          </p:nvPr>
        </p:nvSpPr>
        <p:spPr>
          <a:xfrm>
            <a:off x="522288" y="2063750"/>
            <a:ext cx="2592000" cy="2592000"/>
          </a:xfrm>
          <a:solidFill>
            <a:srgbClr val="43B02A">
              <a:alpha val="85000"/>
            </a:srgbClr>
          </a:solidFill>
        </p:spPr>
        <p:txBody>
          <a:bodyPr lIns="108000" tIns="180000" rIns="108000" bIns="10800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15" name="Pladsholder til tekst 12"/>
          <p:cNvSpPr>
            <a:spLocks noGrp="1"/>
          </p:cNvSpPr>
          <p:nvPr>
            <p:ph type="body" sz="quarter" idx="15"/>
          </p:nvPr>
        </p:nvSpPr>
        <p:spPr>
          <a:xfrm>
            <a:off x="5962050" y="2063750"/>
            <a:ext cx="2592000" cy="2592000"/>
          </a:xfrm>
          <a:solidFill>
            <a:srgbClr val="43B02A">
              <a:alpha val="85000"/>
            </a:srgbClr>
          </a:solidFill>
        </p:spPr>
        <p:txBody>
          <a:bodyPr lIns="108000" tIns="180000" rIns="108000" bIns="10800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16" name="Tekstboks 15"/>
          <p:cNvSpPr txBox="1"/>
          <p:nvPr userDrawn="1"/>
        </p:nvSpPr>
        <p:spPr>
          <a:xfrm>
            <a:off x="9255760" y="2354522"/>
            <a:ext cx="23469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</a:pPr>
            <a:r>
              <a:rPr lang="da-DK" sz="1000" dirty="0"/>
              <a:t>Indsæt</a:t>
            </a:r>
            <a:r>
              <a:rPr lang="da-DK" sz="1000" baseline="0" dirty="0"/>
              <a:t> billede og placer bagest</a:t>
            </a:r>
            <a:endParaRPr lang="da-DK" sz="1000" dirty="0"/>
          </a:p>
        </p:txBody>
      </p:sp>
      <p:sp>
        <p:nvSpPr>
          <p:cNvPr id="7" name="Pladsholder til sidefod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" name="Pladsholder til diasnumm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pic>
        <p:nvPicPr>
          <p:cNvPr id="12" name="Billed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06" y="373259"/>
            <a:ext cx="915519" cy="2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63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ggrundsbillede og tre hvide tekstbokse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tekst 12"/>
          <p:cNvSpPr>
            <a:spLocks noGrp="1"/>
          </p:cNvSpPr>
          <p:nvPr>
            <p:ph type="body" sz="quarter" idx="14"/>
          </p:nvPr>
        </p:nvSpPr>
        <p:spPr>
          <a:xfrm>
            <a:off x="3340600" y="1554361"/>
            <a:ext cx="2412000" cy="4458561"/>
          </a:xfrm>
          <a:solidFill>
            <a:srgbClr val="FFFFFF">
              <a:alpha val="85000"/>
            </a:srgbClr>
          </a:solidFill>
        </p:spPr>
        <p:txBody>
          <a:bodyPr lIns="108000" tIns="108000" rIns="108000" bIns="10800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2" name="Pladsholder til billede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03326"/>
            <a:ext cx="9144000" cy="5654675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800"/>
            </a:lvl1pPr>
          </a:lstStyle>
          <a:p>
            <a:r>
              <a:rPr lang="da-DK" dirty="0"/>
              <a:t>Billede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" y="1"/>
            <a:ext cx="7443788" cy="932176"/>
          </a:xfrm>
          <a:noFill/>
        </p:spPr>
        <p:txBody>
          <a:bodyPr rIns="0"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9" name="Tekstboks 8"/>
          <p:cNvSpPr txBox="1"/>
          <p:nvPr userDrawn="1"/>
        </p:nvSpPr>
        <p:spPr>
          <a:xfrm>
            <a:off x="9255760" y="2842202"/>
            <a:ext cx="23469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</a:pPr>
            <a:r>
              <a:rPr lang="da-DK" sz="1000" dirty="0"/>
              <a:t>Tilføj tekst</a:t>
            </a:r>
          </a:p>
        </p:txBody>
      </p:sp>
      <p:sp>
        <p:nvSpPr>
          <p:cNvPr id="16" name="Tekstboks 15"/>
          <p:cNvSpPr txBox="1"/>
          <p:nvPr userDrawn="1"/>
        </p:nvSpPr>
        <p:spPr>
          <a:xfrm>
            <a:off x="9255760" y="2354522"/>
            <a:ext cx="23469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</a:pPr>
            <a:r>
              <a:rPr lang="da-DK" sz="1000" dirty="0"/>
              <a:t>Indsæt</a:t>
            </a:r>
            <a:r>
              <a:rPr lang="da-DK" sz="1000" baseline="0" dirty="0"/>
              <a:t> billede og placer bagest</a:t>
            </a:r>
            <a:endParaRPr lang="da-DK" sz="1000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7" name="Pladsholder til tekst 12"/>
          <p:cNvSpPr>
            <a:spLocks noGrp="1"/>
          </p:cNvSpPr>
          <p:nvPr>
            <p:ph type="body" sz="quarter" idx="13"/>
          </p:nvPr>
        </p:nvSpPr>
        <p:spPr>
          <a:xfrm>
            <a:off x="523875" y="1554361"/>
            <a:ext cx="2412000" cy="4458561"/>
          </a:xfrm>
          <a:solidFill>
            <a:srgbClr val="FFFFFF">
              <a:alpha val="85000"/>
            </a:srgbClr>
          </a:solidFill>
        </p:spPr>
        <p:txBody>
          <a:bodyPr lIns="108000" tIns="108000" rIns="108000" bIns="10800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19" name="Pladsholder til tekst 12"/>
          <p:cNvSpPr>
            <a:spLocks noGrp="1"/>
          </p:cNvSpPr>
          <p:nvPr>
            <p:ph type="body" sz="quarter" idx="15"/>
          </p:nvPr>
        </p:nvSpPr>
        <p:spPr>
          <a:xfrm>
            <a:off x="6157325" y="1554361"/>
            <a:ext cx="2412000" cy="4458561"/>
          </a:xfrm>
          <a:solidFill>
            <a:srgbClr val="FFFFFF">
              <a:alpha val="85000"/>
            </a:srgbClr>
          </a:solidFill>
        </p:spPr>
        <p:txBody>
          <a:bodyPr lIns="108000" tIns="108000" rIns="108000" bIns="10800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20" name="Pladsholder til tekst 12"/>
          <p:cNvSpPr>
            <a:spLocks noGrp="1" noChangeAspect="1"/>
          </p:cNvSpPr>
          <p:nvPr>
            <p:ph type="body" sz="quarter" idx="18"/>
          </p:nvPr>
        </p:nvSpPr>
        <p:spPr>
          <a:xfrm>
            <a:off x="522288" y="1485209"/>
            <a:ext cx="2417610" cy="72000"/>
          </a:xfrm>
          <a:solidFill>
            <a:srgbClr val="43B02A">
              <a:alpha val="85000"/>
            </a:srgbClr>
          </a:solidFill>
        </p:spPr>
        <p:txBody>
          <a:bodyPr lIns="0" tIns="0" rIns="0" bIns="0" anchor="ctr"/>
          <a:lstStyle>
            <a:lvl1pPr marL="0" indent="0">
              <a:buNone/>
              <a:defRPr sz="100">
                <a:noFill/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endParaRPr lang="da-DK" dirty="0"/>
          </a:p>
        </p:txBody>
      </p:sp>
      <p:sp>
        <p:nvSpPr>
          <p:cNvPr id="21" name="Pladsholder til tekst 12"/>
          <p:cNvSpPr>
            <a:spLocks noGrp="1" noChangeAspect="1"/>
          </p:cNvSpPr>
          <p:nvPr>
            <p:ph type="body" sz="quarter" idx="19"/>
          </p:nvPr>
        </p:nvSpPr>
        <p:spPr>
          <a:xfrm>
            <a:off x="3338338" y="1485209"/>
            <a:ext cx="2412000" cy="72000"/>
          </a:xfrm>
          <a:solidFill>
            <a:srgbClr val="43B02A">
              <a:alpha val="85000"/>
            </a:srgbClr>
          </a:solidFill>
        </p:spPr>
        <p:txBody>
          <a:bodyPr lIns="0" tIns="0" rIns="0" bIns="0" anchor="ctr"/>
          <a:lstStyle>
            <a:lvl1pPr marL="0" indent="0">
              <a:buNone/>
              <a:defRPr sz="100">
                <a:noFill/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endParaRPr lang="da-DK" dirty="0"/>
          </a:p>
        </p:txBody>
      </p:sp>
      <p:sp>
        <p:nvSpPr>
          <p:cNvPr id="22" name="Pladsholder til tekst 12"/>
          <p:cNvSpPr>
            <a:spLocks noGrp="1" noChangeAspect="1"/>
          </p:cNvSpPr>
          <p:nvPr>
            <p:ph type="body" sz="quarter" idx="20"/>
          </p:nvPr>
        </p:nvSpPr>
        <p:spPr>
          <a:xfrm>
            <a:off x="6151413" y="1485209"/>
            <a:ext cx="2412000" cy="72000"/>
          </a:xfrm>
          <a:solidFill>
            <a:srgbClr val="43B02A">
              <a:alpha val="85000"/>
            </a:srgbClr>
          </a:solidFill>
        </p:spPr>
        <p:txBody>
          <a:bodyPr lIns="0" tIns="0" rIns="0" bIns="0" anchor="ctr"/>
          <a:lstStyle>
            <a:lvl1pPr marL="0" indent="0">
              <a:buNone/>
              <a:defRPr sz="100">
                <a:noFill/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endParaRPr lang="da-DK" dirty="0"/>
          </a:p>
        </p:txBody>
      </p:sp>
      <p:pic>
        <p:nvPicPr>
          <p:cNvPr id="15" name="Billed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06" y="373259"/>
            <a:ext cx="915519" cy="2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55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ggrundsbillede og fire hvide tekstbokse m. titel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billede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03326"/>
            <a:ext cx="9144000" cy="5654674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800"/>
            </a:lvl1pPr>
          </a:lstStyle>
          <a:p>
            <a:r>
              <a:rPr lang="da-DK" dirty="0"/>
              <a:t>Billede</a:t>
            </a:r>
          </a:p>
        </p:txBody>
      </p:sp>
      <p:sp>
        <p:nvSpPr>
          <p:cNvPr id="25" name="Titel 5"/>
          <p:cNvSpPr>
            <a:spLocks noGrp="1"/>
          </p:cNvSpPr>
          <p:nvPr>
            <p:ph type="title"/>
          </p:nvPr>
        </p:nvSpPr>
        <p:spPr>
          <a:xfrm>
            <a:off x="1" y="1"/>
            <a:ext cx="7443788" cy="932176"/>
          </a:xfrm>
          <a:noFill/>
        </p:spPr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9" name="Tekstboks 8"/>
          <p:cNvSpPr txBox="1"/>
          <p:nvPr userDrawn="1"/>
        </p:nvSpPr>
        <p:spPr>
          <a:xfrm>
            <a:off x="9255760" y="2842202"/>
            <a:ext cx="23469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</a:pPr>
            <a:r>
              <a:rPr lang="da-DK" sz="1000" dirty="0"/>
              <a:t>Tilføj tekst</a:t>
            </a:r>
          </a:p>
        </p:txBody>
      </p:sp>
      <p:sp>
        <p:nvSpPr>
          <p:cNvPr id="16" name="Tekstboks 15"/>
          <p:cNvSpPr txBox="1"/>
          <p:nvPr userDrawn="1"/>
        </p:nvSpPr>
        <p:spPr>
          <a:xfrm>
            <a:off x="9255760" y="2354522"/>
            <a:ext cx="23469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</a:pPr>
            <a:r>
              <a:rPr lang="da-DK" sz="1000" dirty="0"/>
              <a:t>Indsæt</a:t>
            </a:r>
            <a:r>
              <a:rPr lang="da-DK" sz="1000" baseline="0" dirty="0"/>
              <a:t> billede og placer bagest</a:t>
            </a:r>
            <a:endParaRPr lang="da-DK" sz="1000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7" name="Pladsholder til tekst 12"/>
          <p:cNvSpPr>
            <a:spLocks noGrp="1"/>
          </p:cNvSpPr>
          <p:nvPr>
            <p:ph type="body" sz="quarter" idx="18"/>
          </p:nvPr>
        </p:nvSpPr>
        <p:spPr>
          <a:xfrm>
            <a:off x="2579688" y="1540773"/>
            <a:ext cx="1872000" cy="4256087"/>
          </a:xfrm>
          <a:solidFill>
            <a:srgbClr val="FFFFFF">
              <a:alpha val="85000"/>
            </a:srgbClr>
          </a:solidFill>
          <a:ln>
            <a:noFill/>
          </a:ln>
        </p:spPr>
        <p:txBody>
          <a:bodyPr lIns="108000" tIns="108000" rIns="108000" bIns="108000"/>
          <a:lstStyle>
            <a:lvl1pPr marL="180975" indent="-180975">
              <a:buFont typeface="Verdana" panose="020B0604030504040204" pitchFamily="34" charset="0"/>
              <a:buChar char="_"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27" name="Pladsholder til tekst 12"/>
          <p:cNvSpPr>
            <a:spLocks noGrp="1"/>
          </p:cNvSpPr>
          <p:nvPr>
            <p:ph type="body" sz="quarter" idx="19"/>
          </p:nvPr>
        </p:nvSpPr>
        <p:spPr>
          <a:xfrm>
            <a:off x="4635501" y="1536012"/>
            <a:ext cx="1872000" cy="4256087"/>
          </a:xfrm>
          <a:solidFill>
            <a:srgbClr val="FFFFFF">
              <a:alpha val="85000"/>
            </a:srgbClr>
          </a:solidFill>
          <a:ln>
            <a:noFill/>
          </a:ln>
        </p:spPr>
        <p:txBody>
          <a:bodyPr lIns="108000" tIns="108000" rIns="108000" bIns="108000"/>
          <a:lstStyle>
            <a:lvl1pPr marL="180975" indent="-180975">
              <a:buFont typeface="Verdana" panose="020B0604030504040204" pitchFamily="34" charset="0"/>
              <a:buChar char="_"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28" name="Pladsholder til tekst 12"/>
          <p:cNvSpPr>
            <a:spLocks noGrp="1"/>
          </p:cNvSpPr>
          <p:nvPr>
            <p:ph type="body" sz="quarter" idx="13"/>
          </p:nvPr>
        </p:nvSpPr>
        <p:spPr>
          <a:xfrm>
            <a:off x="523875" y="1534837"/>
            <a:ext cx="1872000" cy="4256087"/>
          </a:xfrm>
          <a:solidFill>
            <a:srgbClr val="FFFFFF">
              <a:alpha val="85000"/>
            </a:srgbClr>
          </a:solidFill>
          <a:ln>
            <a:noFill/>
          </a:ln>
        </p:spPr>
        <p:txBody>
          <a:bodyPr lIns="108000" tIns="108000" rIns="108000" bIns="108000"/>
          <a:lstStyle>
            <a:lvl1pPr marL="180975" indent="-180975" algn="l">
              <a:buFont typeface="Verdana" panose="020B0604030504040204" pitchFamily="34" charset="0"/>
              <a:buChar char="_"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29" name="Pladsholder til tekst 12"/>
          <p:cNvSpPr>
            <a:spLocks noGrp="1"/>
          </p:cNvSpPr>
          <p:nvPr>
            <p:ph type="body" sz="quarter" idx="20"/>
          </p:nvPr>
        </p:nvSpPr>
        <p:spPr>
          <a:xfrm>
            <a:off x="6691313" y="1540776"/>
            <a:ext cx="1872000" cy="4256087"/>
          </a:xfrm>
          <a:solidFill>
            <a:srgbClr val="FFFFFF">
              <a:alpha val="85000"/>
            </a:srgbClr>
          </a:solidFill>
          <a:ln>
            <a:noFill/>
          </a:ln>
        </p:spPr>
        <p:txBody>
          <a:bodyPr lIns="108000" tIns="108000" rIns="108000" bIns="108000"/>
          <a:lstStyle>
            <a:lvl1pPr marL="180975" indent="-180975">
              <a:buFont typeface="Verdana" panose="020B0604030504040204" pitchFamily="34" charset="0"/>
              <a:buChar char="_"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30" name="Pladsholder til tekst 12"/>
          <p:cNvSpPr>
            <a:spLocks noGrp="1" noChangeAspect="1"/>
          </p:cNvSpPr>
          <p:nvPr>
            <p:ph type="body" sz="quarter" idx="21"/>
          </p:nvPr>
        </p:nvSpPr>
        <p:spPr>
          <a:xfrm>
            <a:off x="522288" y="1482727"/>
            <a:ext cx="1872000" cy="55875"/>
          </a:xfrm>
          <a:solidFill>
            <a:srgbClr val="43B02A">
              <a:alpha val="85000"/>
            </a:srgbClr>
          </a:solidFill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">
                <a:noFill/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endParaRPr lang="da-DK" dirty="0"/>
          </a:p>
        </p:txBody>
      </p:sp>
      <p:sp>
        <p:nvSpPr>
          <p:cNvPr id="31" name="Pladsholder til tekst 12"/>
          <p:cNvSpPr>
            <a:spLocks noGrp="1" noChangeAspect="1"/>
          </p:cNvSpPr>
          <p:nvPr>
            <p:ph type="body" sz="quarter" idx="22"/>
          </p:nvPr>
        </p:nvSpPr>
        <p:spPr>
          <a:xfrm>
            <a:off x="2579528" y="1482727"/>
            <a:ext cx="1872000" cy="55875"/>
          </a:xfrm>
          <a:solidFill>
            <a:srgbClr val="43B02A">
              <a:alpha val="85000"/>
            </a:srgbClr>
          </a:solidFill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100">
                <a:noFill/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endParaRPr lang="da-DK" dirty="0"/>
          </a:p>
        </p:txBody>
      </p:sp>
      <p:sp>
        <p:nvSpPr>
          <p:cNvPr id="32" name="Pladsholder til tekst 12"/>
          <p:cNvSpPr>
            <a:spLocks noGrp="1" noChangeAspect="1"/>
          </p:cNvSpPr>
          <p:nvPr>
            <p:ph type="body" sz="quarter" idx="23"/>
          </p:nvPr>
        </p:nvSpPr>
        <p:spPr>
          <a:xfrm>
            <a:off x="4638070" y="1482727"/>
            <a:ext cx="1872000" cy="55875"/>
          </a:xfrm>
          <a:solidFill>
            <a:srgbClr val="43B02A">
              <a:alpha val="85000"/>
            </a:srgbClr>
          </a:solidFill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">
                <a:noFill/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endParaRPr lang="da-DK" dirty="0"/>
          </a:p>
        </p:txBody>
      </p:sp>
      <p:sp>
        <p:nvSpPr>
          <p:cNvPr id="33" name="Pladsholder til tekst 12"/>
          <p:cNvSpPr>
            <a:spLocks noGrp="1" noChangeAspect="1"/>
          </p:cNvSpPr>
          <p:nvPr>
            <p:ph type="body" sz="quarter" idx="24"/>
          </p:nvPr>
        </p:nvSpPr>
        <p:spPr>
          <a:xfrm>
            <a:off x="6691127" y="1482727"/>
            <a:ext cx="1872000" cy="55875"/>
          </a:xfrm>
          <a:solidFill>
            <a:srgbClr val="43B02A">
              <a:alpha val="85000"/>
            </a:srgbClr>
          </a:solidFill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">
                <a:noFill/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endParaRPr lang="da-DK" dirty="0"/>
          </a:p>
        </p:txBody>
      </p:sp>
      <p:pic>
        <p:nvPicPr>
          <p:cNvPr id="18" name="Billed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06" y="373259"/>
            <a:ext cx="915519" cy="2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2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ggrundsbillede u. tekst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billede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03324"/>
            <a:ext cx="9144000" cy="5654676"/>
          </a:xfrm>
        </p:spPr>
        <p:txBody>
          <a:bodyPr/>
          <a:lstStyle>
            <a:lvl1pPr marL="0" indent="0">
              <a:buNone/>
              <a:defRPr sz="1100"/>
            </a:lvl1pPr>
          </a:lstStyle>
          <a:p>
            <a:r>
              <a:rPr lang="da-DK" dirty="0"/>
              <a:t>Indsæt billede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" y="1"/>
            <a:ext cx="7443788" cy="932176"/>
          </a:xfrm>
          <a:noFill/>
        </p:spPr>
        <p:txBody>
          <a:bodyPr rIns="0"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8" name="Tekstboks 7"/>
          <p:cNvSpPr txBox="1"/>
          <p:nvPr userDrawn="1"/>
        </p:nvSpPr>
        <p:spPr>
          <a:xfrm>
            <a:off x="9255760" y="2354522"/>
            <a:ext cx="23469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</a:pPr>
            <a:r>
              <a:rPr lang="da-DK" sz="1000" dirty="0"/>
              <a:t>Indsæt</a:t>
            </a:r>
            <a:r>
              <a:rPr lang="da-DK" sz="1000" baseline="0" dirty="0"/>
              <a:t> billede og placer bagest</a:t>
            </a:r>
            <a:endParaRPr lang="da-DK" sz="1000" dirty="0"/>
          </a:p>
        </p:txBody>
      </p:sp>
      <p:pic>
        <p:nvPicPr>
          <p:cNvPr id="6" name="Billed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06" y="373259"/>
            <a:ext cx="915519" cy="2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5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mt dias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39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orside_indsæt logo og billede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billede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800"/>
            </a:lvl1pPr>
          </a:lstStyle>
          <a:p>
            <a:r>
              <a:rPr lang="da-DK" dirty="0"/>
              <a:t>Billede</a:t>
            </a:r>
          </a:p>
        </p:txBody>
      </p:sp>
      <p:sp>
        <p:nvSpPr>
          <p:cNvPr id="17" name="Titel 1"/>
          <p:cNvSpPr>
            <a:spLocks noGrp="1"/>
          </p:cNvSpPr>
          <p:nvPr>
            <p:ph type="ctrTitle" hasCustomPrompt="1"/>
          </p:nvPr>
        </p:nvSpPr>
        <p:spPr>
          <a:xfrm>
            <a:off x="317501" y="0"/>
            <a:ext cx="3959225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306000" tIns="1296000">
            <a:normAutofit/>
          </a:bodyPr>
          <a:lstStyle>
            <a:lvl1pPr>
              <a:lnSpc>
                <a:spcPct val="1000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a-DK" dirty="0"/>
              <a:t>KLIK FOR AT REDIGERE I MASTER</a:t>
            </a:r>
          </a:p>
        </p:txBody>
      </p:sp>
      <p:sp>
        <p:nvSpPr>
          <p:cNvPr id="26" name="Pladsholder til tekst 30"/>
          <p:cNvSpPr>
            <a:spLocks noGrp="1"/>
          </p:cNvSpPr>
          <p:nvPr>
            <p:ph type="body" sz="quarter" idx="11" hasCustomPrompt="1"/>
          </p:nvPr>
        </p:nvSpPr>
        <p:spPr>
          <a:xfrm>
            <a:off x="568644" y="2852154"/>
            <a:ext cx="3589336" cy="650875"/>
          </a:xfrm>
        </p:spPr>
        <p:txBody>
          <a:bodyPr lIns="72000">
            <a:normAutofit/>
          </a:bodyPr>
          <a:lstStyle>
            <a:lvl1pPr marL="0" indent="0">
              <a:buNone/>
              <a:defRPr sz="1400" b="1" cap="all" baseline="0">
                <a:solidFill>
                  <a:srgbClr val="43B02A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da-DK" dirty="0"/>
              <a:t>KLIK, TILFØJ UNDERTITEL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827" y="3048635"/>
            <a:ext cx="21812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kstboks 8"/>
          <p:cNvSpPr txBox="1"/>
          <p:nvPr userDrawn="1"/>
        </p:nvSpPr>
        <p:spPr>
          <a:xfrm>
            <a:off x="9245601" y="457200"/>
            <a:ext cx="3028393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a-DK" sz="1000" b="1" dirty="0"/>
              <a:t>Indsæt billede:</a:t>
            </a:r>
            <a:endParaRPr lang="da-DK" sz="1000" dirty="0"/>
          </a:p>
          <a:p>
            <a:r>
              <a:rPr lang="da-DK" sz="1000" dirty="0"/>
              <a:t>Klik på ikonet for at indsætte billede. </a:t>
            </a:r>
          </a:p>
          <a:p>
            <a:r>
              <a:rPr lang="da-DK" sz="1000" dirty="0"/>
              <a:t>Når du har indsat billede, </a:t>
            </a:r>
            <a:r>
              <a:rPr lang="da-DK" sz="1000" dirty="0" err="1"/>
              <a:t>højreklik</a:t>
            </a:r>
            <a:r>
              <a:rPr lang="da-DK" sz="1000" dirty="0"/>
              <a:t> </a:t>
            </a:r>
          </a:p>
          <a:p>
            <a:r>
              <a:rPr lang="da-DK" sz="1000" dirty="0"/>
              <a:t>på billedet og vælg ”Placer bagest”</a:t>
            </a:r>
          </a:p>
          <a:p>
            <a:endParaRPr lang="da-DK" sz="1000" dirty="0"/>
          </a:p>
          <a:p>
            <a:r>
              <a:rPr lang="da-DK" sz="1000" b="1" dirty="0"/>
              <a:t>Skift</a:t>
            </a:r>
            <a:r>
              <a:rPr lang="da-DK" sz="1000" b="1" baseline="0" dirty="0"/>
              <a:t> logo</a:t>
            </a:r>
          </a:p>
          <a:p>
            <a:r>
              <a:rPr lang="da-DK" sz="1000" b="0" baseline="0" dirty="0" err="1"/>
              <a:t>Højreklik</a:t>
            </a:r>
            <a:r>
              <a:rPr lang="da-DK" sz="1000" b="0" baseline="0" dirty="0"/>
              <a:t> logo og vælg ”Skift billede” </a:t>
            </a:r>
            <a:br>
              <a:rPr lang="da-DK" sz="1000" b="0" baseline="0" dirty="0"/>
            </a:br>
            <a:r>
              <a:rPr lang="da-DK" sz="1000" b="0" baseline="0" dirty="0"/>
              <a:t>(indsæt ønsket logo)</a:t>
            </a:r>
          </a:p>
          <a:p>
            <a:endParaRPr lang="da-DK" sz="1000" b="0" baseline="0" dirty="0"/>
          </a:p>
          <a:p>
            <a:r>
              <a:rPr lang="da-DK" sz="1000" b="0" baseline="0" dirty="0"/>
              <a:t>Hvis denne slide vælges fra fanen ”Layout”:</a:t>
            </a:r>
          </a:p>
          <a:p>
            <a:r>
              <a:rPr lang="da-DK" sz="1000" b="0" baseline="0" dirty="0"/>
              <a:t>Indsæt logo, gå til fanen ”Beskær” og vælg</a:t>
            </a:r>
          </a:p>
          <a:p>
            <a:r>
              <a:rPr lang="da-DK" sz="1000" b="0" baseline="0" dirty="0"/>
              <a:t>”Tilpas”</a:t>
            </a:r>
          </a:p>
        </p:txBody>
      </p:sp>
    </p:spTree>
    <p:extLst>
      <p:ext uri="{BB962C8B-B14F-4D97-AF65-F5344CB8AC3E}">
        <p14:creationId xmlns:p14="http://schemas.microsoft.com/office/powerpoint/2010/main" val="150780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tekst_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led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59" y="5515515"/>
            <a:ext cx="9154159" cy="1352647"/>
          </a:xfrm>
          <a:prstGeom prst="rect">
            <a:avLst/>
          </a:prstGeom>
        </p:spPr>
      </p:pic>
      <p:sp>
        <p:nvSpPr>
          <p:cNvPr id="14" name="Pladsholder til indhold 13"/>
          <p:cNvSpPr>
            <a:spLocks noGrp="1"/>
          </p:cNvSpPr>
          <p:nvPr>
            <p:ph sz="quarter" idx="13"/>
          </p:nvPr>
        </p:nvSpPr>
        <p:spPr>
          <a:xfrm>
            <a:off x="522289" y="1492250"/>
            <a:ext cx="8047037" cy="3946526"/>
          </a:xfrm>
        </p:spPr>
        <p:txBody>
          <a:bodyPr/>
          <a:lstStyle>
            <a:lvl1pPr marL="182563" indent="-182563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/>
            </a:lvl1pPr>
            <a:lvl2pPr marL="357188" indent="-182563">
              <a:spcBef>
                <a:spcPts val="1200"/>
              </a:spcBef>
              <a:buClr>
                <a:schemeClr val="tx2"/>
              </a:buClr>
              <a:buSzPct val="100000"/>
              <a:buFont typeface="Verdana" panose="020B0604030504040204" pitchFamily="34" charset="0"/>
              <a:buChar char="_"/>
              <a:defRPr sz="1400"/>
            </a:lvl2pPr>
            <a:lvl3pPr marL="538163" indent="-179388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 sz="1200"/>
            </a:lvl3pPr>
            <a:lvl4pPr marL="804863" indent="-182563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 sz="1200"/>
            </a:lvl4pPr>
          </a:lstStyle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sz="1200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2"/>
            <a:endParaRPr lang="da-DK" dirty="0"/>
          </a:p>
          <a:p>
            <a:pPr lvl="3"/>
            <a:endParaRPr lang="da-DK" dirty="0"/>
          </a:p>
          <a:p>
            <a:pPr lvl="2"/>
            <a:endParaRPr lang="da-DK" sz="1400" dirty="0"/>
          </a:p>
          <a:p>
            <a:pPr lvl="3"/>
            <a:endParaRPr lang="da-DK" dirty="0"/>
          </a:p>
        </p:txBody>
      </p:sp>
      <p:sp>
        <p:nvSpPr>
          <p:cNvPr id="1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602163" y="6297613"/>
            <a:ext cx="3195320" cy="2143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16" name="Pladsholder til diasnummer 5"/>
          <p:cNvSpPr>
            <a:spLocks noGrp="1"/>
          </p:cNvSpPr>
          <p:nvPr>
            <p:ph type="sldNum" sz="quarter" idx="4"/>
          </p:nvPr>
        </p:nvSpPr>
        <p:spPr>
          <a:xfrm>
            <a:off x="7807643" y="6297613"/>
            <a:ext cx="761683" cy="2143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7" name="Rektangel 16"/>
          <p:cNvSpPr/>
          <p:nvPr userDrawn="1"/>
        </p:nvSpPr>
        <p:spPr>
          <a:xfrm>
            <a:off x="442279" y="6258233"/>
            <a:ext cx="56618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900" dirty="0">
                <a:solidFill>
                  <a:schemeClr val="bg1"/>
                </a:solidFill>
              </a:rPr>
              <a:t>©KMD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-10159" y="2"/>
            <a:ext cx="7453948" cy="940943"/>
          </a:xfrm>
        </p:spPr>
        <p:txBody>
          <a:bodyPr/>
          <a:lstStyle/>
          <a:p>
            <a:r>
              <a:rPr lang="da-DK" dirty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832697091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to indholdsobjekter_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led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59" y="5515515"/>
            <a:ext cx="9154159" cy="13526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0159" y="2"/>
            <a:ext cx="7453948" cy="940943"/>
          </a:xfrm>
        </p:spPr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1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602163" y="6297613"/>
            <a:ext cx="3195320" cy="2143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16" name="Pladsholder til diasnummer 5"/>
          <p:cNvSpPr>
            <a:spLocks noGrp="1"/>
          </p:cNvSpPr>
          <p:nvPr>
            <p:ph type="sldNum" sz="quarter" idx="4"/>
          </p:nvPr>
        </p:nvSpPr>
        <p:spPr>
          <a:xfrm>
            <a:off x="7807643" y="6297613"/>
            <a:ext cx="761683" cy="2143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5" name="Pladsholder til indhold 4"/>
          <p:cNvSpPr>
            <a:spLocks noGrp="1"/>
          </p:cNvSpPr>
          <p:nvPr>
            <p:ph sz="quarter" idx="11"/>
          </p:nvPr>
        </p:nvSpPr>
        <p:spPr>
          <a:xfrm>
            <a:off x="522289" y="1492252"/>
            <a:ext cx="3754437" cy="3638549"/>
          </a:xfrm>
        </p:spPr>
        <p:txBody>
          <a:bodyPr/>
          <a:lstStyle>
            <a:lvl2pPr marL="182563" indent="-182563">
              <a:buClr>
                <a:schemeClr val="tx1"/>
              </a:buClr>
              <a:buSzPct val="100000"/>
              <a:buFont typeface="Verdana" panose="020B0604030504040204" pitchFamily="34" charset="0"/>
              <a:buChar char="_"/>
              <a:defRPr/>
            </a:lvl2pPr>
          </a:lstStyle>
          <a:p>
            <a:pPr lvl="0"/>
            <a:r>
              <a:rPr lang="da-DK" dirty="0"/>
              <a:t>Klik for at redigere i master</a:t>
            </a:r>
          </a:p>
          <a:p>
            <a:pPr lvl="2"/>
            <a:r>
              <a:rPr lang="da-DK" dirty="0"/>
              <a:t>Andet niveau</a:t>
            </a:r>
          </a:p>
          <a:p>
            <a:pPr lvl="3"/>
            <a:r>
              <a:rPr lang="da-DK" dirty="0"/>
              <a:t>Tredje niveau</a:t>
            </a:r>
          </a:p>
          <a:p>
            <a:pPr lvl="4"/>
            <a:r>
              <a:rPr lang="da-DK" dirty="0"/>
              <a:t>Fjerde niveau</a:t>
            </a:r>
          </a:p>
        </p:txBody>
      </p:sp>
      <p:sp>
        <p:nvSpPr>
          <p:cNvPr id="8" name="Pladsholder til indhold 7"/>
          <p:cNvSpPr>
            <a:spLocks noGrp="1"/>
          </p:cNvSpPr>
          <p:nvPr>
            <p:ph sz="quarter" idx="12"/>
          </p:nvPr>
        </p:nvSpPr>
        <p:spPr>
          <a:xfrm>
            <a:off x="4567238" y="1492252"/>
            <a:ext cx="4002087" cy="3638549"/>
          </a:xfrm>
        </p:spPr>
        <p:txBody>
          <a:bodyPr/>
          <a:lstStyle>
            <a:lvl2pPr marL="182563" indent="-182563">
              <a:buClr>
                <a:schemeClr val="tx1"/>
              </a:buClr>
              <a:buSzPct val="100000"/>
              <a:buFont typeface="Verdana" panose="020B0604030504040204" pitchFamily="34" charset="0"/>
              <a:buChar char="_"/>
              <a:defRPr/>
            </a:lvl2pPr>
          </a:lstStyle>
          <a:p>
            <a:pPr lvl="0"/>
            <a:r>
              <a:rPr lang="da-DK" dirty="0"/>
              <a:t>Klik for at redigere i master</a:t>
            </a:r>
          </a:p>
          <a:p>
            <a:pPr lvl="2"/>
            <a:r>
              <a:rPr lang="da-DK" dirty="0"/>
              <a:t>Andet niveau</a:t>
            </a:r>
          </a:p>
          <a:p>
            <a:pPr lvl="3"/>
            <a:r>
              <a:rPr lang="da-DK" dirty="0"/>
              <a:t>Tredje niveau</a:t>
            </a:r>
          </a:p>
          <a:p>
            <a:pPr lvl="4"/>
            <a:r>
              <a:rPr lang="da-DK" dirty="0"/>
              <a:t>Fjerde niveau</a:t>
            </a:r>
          </a:p>
        </p:txBody>
      </p:sp>
      <p:sp>
        <p:nvSpPr>
          <p:cNvPr id="14" name="Rektangel 13"/>
          <p:cNvSpPr/>
          <p:nvPr userDrawn="1"/>
        </p:nvSpPr>
        <p:spPr>
          <a:xfrm>
            <a:off x="442279" y="6258233"/>
            <a:ext cx="56618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900" dirty="0">
                <a:solidFill>
                  <a:schemeClr val="bg1"/>
                </a:solidFill>
              </a:rPr>
              <a:t>©KMD</a:t>
            </a:r>
          </a:p>
        </p:txBody>
      </p:sp>
    </p:spTree>
    <p:extLst>
      <p:ext uri="{BB962C8B-B14F-4D97-AF65-F5344CB8AC3E}">
        <p14:creationId xmlns:p14="http://schemas.microsoft.com/office/powerpoint/2010/main" val="2719454580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72751083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2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1" y="274644"/>
            <a:ext cx="8229601" cy="715961"/>
          </a:xfrm>
        </p:spPr>
        <p:txBody>
          <a:bodyPr>
            <a:normAutofit/>
          </a:bodyPr>
          <a:lstStyle>
            <a:lvl1pPr algn="l">
              <a:defRPr sz="27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5627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den billede m. logo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600"/>
          </a:p>
        </p:txBody>
      </p:sp>
      <p:sp>
        <p:nvSpPr>
          <p:cNvPr id="17" name="Titel 1"/>
          <p:cNvSpPr>
            <a:spLocks noGrp="1"/>
          </p:cNvSpPr>
          <p:nvPr>
            <p:ph type="ctrTitle" hasCustomPrompt="1"/>
          </p:nvPr>
        </p:nvSpPr>
        <p:spPr>
          <a:xfrm>
            <a:off x="317501" y="0"/>
            <a:ext cx="4965700" cy="5734050"/>
          </a:xfrm>
          <a:solidFill>
            <a:schemeClr val="tx2">
              <a:alpha val="89804"/>
            </a:schemeClr>
          </a:solidFill>
        </p:spPr>
        <p:txBody>
          <a:bodyPr lIns="180000" tIns="468000" rIns="180000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</a:t>
            </a:r>
          </a:p>
        </p:txBody>
      </p:sp>
      <p:sp>
        <p:nvSpPr>
          <p:cNvPr id="26" name="Pladsholder til tekst 30"/>
          <p:cNvSpPr>
            <a:spLocks noGrp="1"/>
          </p:cNvSpPr>
          <p:nvPr>
            <p:ph type="body" sz="quarter" idx="11" hasCustomPrompt="1"/>
          </p:nvPr>
        </p:nvSpPr>
        <p:spPr>
          <a:xfrm>
            <a:off x="337821" y="2336534"/>
            <a:ext cx="4925060" cy="650875"/>
          </a:xfrm>
        </p:spPr>
        <p:txBody>
          <a:bodyPr lIns="180000" rIns="180000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da-DK" dirty="0"/>
              <a:t>KLIK, TILFØJ UNDERTITEL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20" y="373063"/>
            <a:ext cx="881594" cy="30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36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tek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" y="0"/>
            <a:ext cx="7443788" cy="932177"/>
          </a:xfrm>
        </p:spPr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0" name="SPP_Klassifikation"/>
          <p:cNvSpPr txBox="1"/>
          <p:nvPr userDrawn="1"/>
        </p:nvSpPr>
        <p:spPr>
          <a:xfrm>
            <a:off x="324863" y="6466108"/>
            <a:ext cx="2031393" cy="14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algn="r">
              <a:lnSpc>
                <a:spcPts val="400"/>
              </a:lnSpc>
              <a:spcBef>
                <a:spcPts val="0"/>
              </a:spcBef>
              <a:defRPr sz="700" cap="all" baseline="0">
                <a:solidFill>
                  <a:schemeClr val="bg1"/>
                </a:solidFill>
              </a:defRPr>
            </a:lvl1pPr>
          </a:lstStyle>
          <a:p>
            <a:pPr lvl="0" algn="l"/>
            <a:r>
              <a:rPr lang="da-DK" sz="500">
                <a:solidFill>
                  <a:schemeClr val="bg1"/>
                </a:solidFill>
              </a:rPr>
              <a:t>Internt</a:t>
            </a:r>
            <a:endParaRPr lang="da-DK" sz="500" dirty="0">
              <a:solidFill>
                <a:schemeClr val="bg1"/>
              </a:solidFill>
            </a:endParaRPr>
          </a:p>
        </p:txBody>
      </p:sp>
      <p:sp>
        <p:nvSpPr>
          <p:cNvPr id="11" name="SPP_Selskab"/>
          <p:cNvSpPr txBox="1"/>
          <p:nvPr userDrawn="1"/>
        </p:nvSpPr>
        <p:spPr>
          <a:xfrm>
            <a:off x="327025" y="6374668"/>
            <a:ext cx="2031393" cy="121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algn="r">
              <a:lnSpc>
                <a:spcPts val="400"/>
              </a:lnSpc>
              <a:spcBef>
                <a:spcPts val="0"/>
              </a:spcBef>
              <a:defRPr sz="700" cap="all" baseline="0">
                <a:solidFill>
                  <a:schemeClr val="bg1"/>
                </a:solidFill>
              </a:defRPr>
            </a:lvl1pPr>
          </a:lstStyle>
          <a:p>
            <a:pPr lvl="0" algn="l"/>
            <a:r>
              <a:rPr lang="da-DK" sz="500">
                <a:solidFill>
                  <a:schemeClr val="bg1"/>
                </a:solidFill>
              </a:rPr>
              <a:t>KMD A/S</a:t>
            </a:r>
            <a:endParaRPr lang="da-DK" sz="500" dirty="0">
              <a:solidFill>
                <a:schemeClr val="bg1"/>
              </a:solidFill>
            </a:endParaRPr>
          </a:p>
        </p:txBody>
      </p:sp>
      <p:sp>
        <p:nvSpPr>
          <p:cNvPr id="14" name="Pladsholder til indhold 13"/>
          <p:cNvSpPr>
            <a:spLocks noGrp="1"/>
          </p:cNvSpPr>
          <p:nvPr>
            <p:ph sz="quarter" idx="13"/>
          </p:nvPr>
        </p:nvSpPr>
        <p:spPr>
          <a:xfrm>
            <a:off x="522289" y="1376363"/>
            <a:ext cx="8047037" cy="4357686"/>
          </a:xfrm>
        </p:spPr>
        <p:txBody>
          <a:bodyPr/>
          <a:lstStyle>
            <a:lvl1pPr marL="182563" indent="-182563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/>
            </a:lvl1pPr>
            <a:lvl2pPr marL="357188" indent="-182563">
              <a:spcBef>
                <a:spcPts val="1200"/>
              </a:spcBef>
              <a:buClr>
                <a:schemeClr val="tx2"/>
              </a:buClr>
              <a:buSzPct val="100000"/>
              <a:buFont typeface="Verdana" panose="020B0604030504040204" pitchFamily="34" charset="0"/>
              <a:buChar char="_"/>
              <a:defRPr sz="1400"/>
            </a:lvl2pPr>
            <a:lvl3pPr marL="538163" indent="-179388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 sz="1200" baseline="0"/>
            </a:lvl3pPr>
            <a:lvl4pPr marL="804863" indent="-182563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 sz="1200" baseline="0"/>
            </a:lvl4pPr>
          </a:lstStyle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sz="1200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2"/>
            <a:endParaRPr lang="da-DK" dirty="0"/>
          </a:p>
          <a:p>
            <a:pPr lvl="3"/>
            <a:endParaRPr lang="da-DK" dirty="0"/>
          </a:p>
          <a:p>
            <a:pPr lvl="2"/>
            <a:endParaRPr lang="da-DK" sz="1400" dirty="0"/>
          </a:p>
          <a:p>
            <a:pPr lvl="3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35879264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"/>
            <a:ext cx="7443788" cy="940943"/>
          </a:xfrm>
        </p:spPr>
        <p:txBody>
          <a:bodyPr/>
          <a:lstStyle/>
          <a:p>
            <a:r>
              <a:rPr lang="da-DK" dirty="0"/>
              <a:t>Klik for at redigere i master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2289" y="1492250"/>
            <a:ext cx="3754437" cy="4260462"/>
          </a:xfrm>
        </p:spPr>
        <p:txBody>
          <a:bodyPr/>
          <a:lstStyle>
            <a:lvl1pPr marL="182563" indent="-182563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 sz="1600"/>
            </a:lvl1pPr>
            <a:lvl2pPr marL="357188" indent="-182563">
              <a:spcBef>
                <a:spcPts val="1200"/>
              </a:spcBef>
              <a:buClr>
                <a:schemeClr val="tx2"/>
              </a:buClr>
              <a:buSzPct val="100000"/>
              <a:buFont typeface="Verdana" panose="020B0604030504040204" pitchFamily="34" charset="0"/>
              <a:buChar char="_"/>
              <a:defRPr sz="1400"/>
            </a:lvl2pPr>
            <a:lvl3pPr marL="539750" indent="-192088">
              <a:spcBef>
                <a:spcPts val="1200"/>
              </a:spcBef>
              <a:buClr>
                <a:schemeClr val="tx2"/>
              </a:buClr>
              <a:buSzPct val="100000"/>
              <a:buFont typeface="Verdana" panose="020B0604030504040204" pitchFamily="34" charset="0"/>
              <a:buChar char="_"/>
              <a:defRPr sz="1200" baseline="0"/>
            </a:lvl3pPr>
            <a:lvl4pPr marL="722313" indent="-182563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 sz="1200" baseline="0"/>
            </a:lvl4pPr>
            <a:lvl5pPr marL="787400" indent="-285750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sz="1200" dirty="0"/>
              <a:t>Fjerde niveau</a:t>
            </a:r>
            <a:endParaRPr lang="da-DK" dirty="0"/>
          </a:p>
          <a:p>
            <a:pPr lvl="2"/>
            <a:endParaRPr lang="da-DK" dirty="0"/>
          </a:p>
          <a:p>
            <a:pPr lvl="2"/>
            <a:endParaRPr lang="da-DK" dirty="0"/>
          </a:p>
          <a:p>
            <a:pPr lvl="4"/>
            <a:endParaRPr lang="da-DK" sz="1400" dirty="0"/>
          </a:p>
          <a:p>
            <a:pPr lvl="3"/>
            <a:endParaRPr lang="da-DK" sz="1400" dirty="0"/>
          </a:p>
          <a:p>
            <a:pPr lvl="3"/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1" y="1492250"/>
            <a:ext cx="3997325" cy="4260462"/>
          </a:xfrm>
        </p:spPr>
        <p:txBody>
          <a:bodyPr/>
          <a:lstStyle>
            <a:lvl1pPr marL="182563" indent="-182563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 sz="1600"/>
            </a:lvl1pPr>
            <a:lvl2pPr marL="357188" indent="-182563">
              <a:spcBef>
                <a:spcPts val="1200"/>
              </a:spcBef>
              <a:buClr>
                <a:schemeClr val="tx2"/>
              </a:buClr>
              <a:buSzPct val="100000"/>
              <a:buFont typeface="Verdana" panose="020B0604030504040204" pitchFamily="34" charset="0"/>
              <a:buChar char="_"/>
              <a:defRPr sz="1400"/>
            </a:lvl2pPr>
            <a:lvl3pPr marL="539750" indent="-192088">
              <a:spcBef>
                <a:spcPts val="1200"/>
              </a:spcBef>
              <a:buClr>
                <a:schemeClr val="tx2"/>
              </a:buClr>
              <a:buSzPct val="100000"/>
              <a:buFont typeface="Verdana" panose="020B0604030504040204" pitchFamily="34" charset="0"/>
              <a:buChar char="_"/>
              <a:defRPr sz="1200"/>
            </a:lvl3pPr>
            <a:lvl4pPr marL="722313" indent="-182563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 sz="12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sz="1200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2"/>
            <a:endParaRPr lang="da-DK" dirty="0"/>
          </a:p>
          <a:p>
            <a:pPr lvl="2"/>
            <a:endParaRPr lang="da-DK" dirty="0"/>
          </a:p>
          <a:p>
            <a:pPr lvl="3"/>
            <a:endParaRPr lang="da-DK" dirty="0"/>
          </a:p>
          <a:p>
            <a:pPr lvl="2"/>
            <a:endParaRPr lang="da-DK" sz="1400" dirty="0"/>
          </a:p>
          <a:p>
            <a:pPr lvl="3"/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 og billede m. boks t.h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" y="2"/>
            <a:ext cx="7443788" cy="940943"/>
          </a:xfrm>
        </p:spPr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3"/>
          </p:nvPr>
        </p:nvSpPr>
        <p:spPr>
          <a:xfrm>
            <a:off x="522289" y="1492250"/>
            <a:ext cx="3754437" cy="4260462"/>
          </a:xfrm>
        </p:spPr>
        <p:txBody>
          <a:bodyPr/>
          <a:lstStyle>
            <a:lvl2pPr marL="182563" indent="-182563">
              <a:buClr>
                <a:schemeClr val="tx1"/>
              </a:buClr>
              <a:buSzPct val="100000"/>
              <a:buFont typeface="Verdana" panose="020B0604030504040204" pitchFamily="34" charset="0"/>
              <a:buChar char="_"/>
              <a:defRPr/>
            </a:lvl2pPr>
          </a:lstStyle>
          <a:p>
            <a:pPr lvl="0"/>
            <a:r>
              <a:rPr lang="da-DK" dirty="0"/>
              <a:t>Klik for at redigere i master</a:t>
            </a:r>
          </a:p>
          <a:p>
            <a:pPr lvl="2"/>
            <a:r>
              <a:rPr lang="da-DK" dirty="0"/>
              <a:t>Andet niveau</a:t>
            </a:r>
          </a:p>
          <a:p>
            <a:pPr lvl="3"/>
            <a:r>
              <a:rPr lang="da-DK" dirty="0"/>
              <a:t>Tredje niveau</a:t>
            </a:r>
          </a:p>
          <a:p>
            <a:pPr lvl="4"/>
            <a:r>
              <a:rPr lang="da-DK" dirty="0"/>
              <a:t>Fjerde niveau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1" y="1492250"/>
            <a:ext cx="3997325" cy="3657212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da-DK" dirty="0"/>
              <a:t>Indsæt billede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/>
          </p:nvPr>
        </p:nvSpPr>
        <p:spPr>
          <a:xfrm>
            <a:off x="6249878" y="4119230"/>
            <a:ext cx="1990945" cy="2023143"/>
          </a:xfrm>
          <a:solidFill>
            <a:srgbClr val="43B02A">
              <a:alpha val="85000"/>
            </a:srgbClr>
          </a:solidFill>
        </p:spPr>
        <p:txBody>
          <a:bodyPr lIns="108000" tIns="144000" rIns="108000" bIns="144000" anchor="ctr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560312986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 og billede m. boks t.v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" y="2"/>
            <a:ext cx="7443788" cy="940943"/>
          </a:xfrm>
          <a:noFill/>
        </p:spPr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3"/>
          </p:nvPr>
        </p:nvSpPr>
        <p:spPr>
          <a:xfrm>
            <a:off x="4572001" y="1492251"/>
            <a:ext cx="3997325" cy="4252913"/>
          </a:xfrm>
        </p:spPr>
        <p:txBody>
          <a:bodyPr/>
          <a:lstStyle>
            <a:lvl2pPr marL="182563" indent="-182563">
              <a:buClr>
                <a:schemeClr val="tx1"/>
              </a:buClr>
              <a:buSzPct val="100000"/>
              <a:buFont typeface="Verdana" panose="020B0604030504040204" pitchFamily="34" charset="0"/>
              <a:buChar char="_"/>
              <a:defRPr/>
            </a:lvl2pPr>
          </a:lstStyle>
          <a:p>
            <a:pPr lvl="0"/>
            <a:r>
              <a:rPr lang="da-DK" dirty="0"/>
              <a:t>Klik for at redigere i master</a:t>
            </a:r>
          </a:p>
          <a:p>
            <a:pPr lvl="2"/>
            <a:r>
              <a:rPr lang="da-DK" dirty="0"/>
              <a:t>Andet niveau</a:t>
            </a:r>
          </a:p>
          <a:p>
            <a:pPr lvl="3"/>
            <a:r>
              <a:rPr lang="da-DK" dirty="0"/>
              <a:t>Tredje niveau</a:t>
            </a:r>
          </a:p>
          <a:p>
            <a:pPr lvl="4"/>
            <a:r>
              <a:rPr lang="da-DK" dirty="0"/>
              <a:t>Fjerde niveau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4" hasCustomPrompt="1"/>
          </p:nvPr>
        </p:nvSpPr>
        <p:spPr>
          <a:xfrm>
            <a:off x="522677" y="1492250"/>
            <a:ext cx="3735387" cy="363855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da-DK" dirty="0"/>
              <a:t>Indsæt billede</a:t>
            </a:r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/>
          </p:nvPr>
        </p:nvSpPr>
        <p:spPr>
          <a:xfrm>
            <a:off x="865078" y="4119230"/>
            <a:ext cx="1990945" cy="2023143"/>
          </a:xfrm>
          <a:solidFill>
            <a:srgbClr val="43B02A">
              <a:alpha val="85000"/>
            </a:srgbClr>
          </a:solidFill>
        </p:spPr>
        <p:txBody>
          <a:bodyPr lIns="108000" tIns="144000" rIns="108000" bIns="144000" anchor="ctr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97997489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" y="2"/>
            <a:ext cx="7443788" cy="940943"/>
          </a:xfrm>
          <a:noFill/>
        </p:spPr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3"/>
          </p:nvPr>
        </p:nvSpPr>
        <p:spPr>
          <a:xfrm>
            <a:off x="522289" y="1492250"/>
            <a:ext cx="3754437" cy="4241800"/>
          </a:xfrm>
        </p:spPr>
        <p:txBody>
          <a:bodyPr/>
          <a:lstStyle>
            <a:lvl2pPr marL="182563" indent="-182563">
              <a:buClr>
                <a:schemeClr val="tx1"/>
              </a:buClr>
              <a:buSzPct val="100000"/>
              <a:buFont typeface="Verdana" panose="020B0604030504040204" pitchFamily="34" charset="0"/>
              <a:buChar char="_"/>
              <a:defRPr/>
            </a:lvl2pPr>
          </a:lstStyle>
          <a:p>
            <a:pPr lvl="0"/>
            <a:r>
              <a:rPr lang="da-DK" dirty="0"/>
              <a:t>Klik for at redigere i master</a:t>
            </a:r>
          </a:p>
          <a:p>
            <a:pPr lvl="2"/>
            <a:r>
              <a:rPr lang="da-DK" dirty="0"/>
              <a:t>Andet niveau</a:t>
            </a:r>
          </a:p>
          <a:p>
            <a:pPr lvl="3"/>
            <a:r>
              <a:rPr lang="da-DK" dirty="0"/>
              <a:t>Tredje niveau</a:t>
            </a:r>
          </a:p>
          <a:p>
            <a:pPr lvl="4"/>
            <a:r>
              <a:rPr lang="da-DK" dirty="0"/>
              <a:t>Fjerde niveau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1" y="1492250"/>
            <a:ext cx="3997325" cy="42418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da-DK" dirty="0"/>
              <a:t>Indsæt billede</a:t>
            </a:r>
          </a:p>
        </p:txBody>
      </p:sp>
    </p:spTree>
    <p:extLst>
      <p:ext uri="{BB962C8B-B14F-4D97-AF65-F5344CB8AC3E}">
        <p14:creationId xmlns:p14="http://schemas.microsoft.com/office/powerpoint/2010/main" val="3369020041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 m. str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"/>
            <a:ext cx="7443788" cy="940943"/>
          </a:xfrm>
        </p:spPr>
        <p:txBody>
          <a:bodyPr/>
          <a:lstStyle/>
          <a:p>
            <a:r>
              <a:rPr lang="da-DK" dirty="0"/>
              <a:t>Klik for at redigere i master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171655932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0" name="think-cell Slide" r:id="rId26" imgW="470" imgH="469" progId="TCLayout.ActiveDocument.1">
                  <p:embed/>
                </p:oleObj>
              </mc:Choice>
              <mc:Fallback>
                <p:oleObj name="think-cell Slide" r:id="rId26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8" name="Rectangle 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290" y="1376363"/>
            <a:ext cx="8047036" cy="436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396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Første niveau</a:t>
            </a:r>
          </a:p>
          <a:p>
            <a:pPr lvl="2"/>
            <a:r>
              <a:rPr lang="da-DK" dirty="0"/>
              <a:t>Andet niveau</a:t>
            </a:r>
          </a:p>
          <a:p>
            <a:pPr lvl="3"/>
            <a:r>
              <a:rPr lang="da-DK" dirty="0"/>
              <a:t>Tredje niveau</a:t>
            </a:r>
          </a:p>
          <a:p>
            <a:pPr lvl="4"/>
            <a:r>
              <a:rPr lang="da-DK" dirty="0"/>
              <a:t>Fjerde niveau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" y="1"/>
            <a:ext cx="7443787" cy="93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4000" tIns="324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Klik for at redigere titeltypografi i masteren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580891" y="6297613"/>
            <a:ext cx="3534619" cy="2143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4"/>
          </p:nvPr>
        </p:nvSpPr>
        <p:spPr>
          <a:xfrm>
            <a:off x="8118476" y="6297613"/>
            <a:ext cx="439737" cy="2143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Rektangel 3"/>
          <p:cNvSpPr/>
          <p:nvPr userDrawn="1"/>
        </p:nvSpPr>
        <p:spPr>
          <a:xfrm>
            <a:off x="442279" y="6258233"/>
            <a:ext cx="56618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900" dirty="0">
                <a:solidFill>
                  <a:schemeClr val="bg1">
                    <a:lumMod val="50000"/>
                  </a:schemeClr>
                </a:solidFill>
              </a:rPr>
              <a:t>©KMD</a:t>
            </a:r>
          </a:p>
        </p:txBody>
      </p:sp>
      <p:pic>
        <p:nvPicPr>
          <p:cNvPr id="2" name="Billede 1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06" y="373259"/>
            <a:ext cx="915519" cy="2047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12" r:id="rId2"/>
    <p:sldLayoutId id="2147483724" r:id="rId3"/>
    <p:sldLayoutId id="2147483702" r:id="rId4"/>
    <p:sldLayoutId id="2147483653" r:id="rId5"/>
    <p:sldLayoutId id="2147483704" r:id="rId6"/>
    <p:sldLayoutId id="2147483721" r:id="rId7"/>
    <p:sldLayoutId id="2147483709" r:id="rId8"/>
    <p:sldLayoutId id="2147483655" r:id="rId9"/>
    <p:sldLayoutId id="2147483723" r:id="rId10"/>
    <p:sldLayoutId id="2147483744" r:id="rId11"/>
    <p:sldLayoutId id="2147483718" r:id="rId12"/>
    <p:sldLayoutId id="2147483701" r:id="rId13"/>
    <p:sldLayoutId id="2147483809" r:id="rId14"/>
    <p:sldLayoutId id="2147483706" r:id="rId15"/>
    <p:sldLayoutId id="2147483811" r:id="rId16"/>
    <p:sldLayoutId id="2147483807" r:id="rId17"/>
    <p:sldLayoutId id="2147483800" r:id="rId18"/>
    <p:sldLayoutId id="2147483720" r:id="rId19"/>
    <p:sldLayoutId id="2147483703" r:id="rId20"/>
    <p:sldLayoutId id="2147483707" r:id="rId21"/>
    <p:sldLayoutId id="2147483815" r:id="rId22"/>
  </p:sldLayoutIdLst>
  <p:transition>
    <p:fade thruBlk="1"/>
  </p:transition>
  <p:hf hdr="0" ftr="0" dt="0"/>
  <p:txStyles>
    <p:titleStyle>
      <a:lvl1pPr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buSzPct val="35000"/>
        <a:defRPr sz="20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buSzPct val="35000"/>
        <a:defRPr sz="2000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buSzPct val="35000"/>
        <a:defRPr sz="2000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buSzPct val="35000"/>
        <a:defRPr sz="2000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buSzPct val="35000"/>
        <a:defRPr sz="2000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buSzPct val="35000"/>
        <a:defRPr sz="2000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buSzPct val="35000"/>
        <a:defRPr sz="2000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buSzPct val="35000"/>
        <a:defRPr sz="2000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buSzPct val="35000"/>
        <a:defRPr sz="2000">
          <a:solidFill>
            <a:schemeClr val="bg1"/>
          </a:solidFill>
          <a:latin typeface="Verdana" pitchFamily="34" charset="0"/>
        </a:defRPr>
      </a:lvl9pPr>
    </p:titleStyle>
    <p:bodyStyle>
      <a:lvl1pPr marL="182563" indent="-182563" algn="l" rtl="0" eaLnBrk="1" fontAlgn="base" hangingPunct="1">
        <a:lnSpc>
          <a:spcPct val="100000"/>
        </a:lnSpc>
        <a:spcBef>
          <a:spcPts val="1200"/>
        </a:spcBef>
        <a:spcAft>
          <a:spcPts val="600"/>
        </a:spcAft>
        <a:buClr>
          <a:schemeClr val="tx2"/>
        </a:buClr>
        <a:buSzPct val="100000"/>
        <a:buFont typeface="Verdana" panose="020B0604030504040204" pitchFamily="34" charset="0"/>
        <a:buChar char="_"/>
        <a:defRPr sz="16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182563" indent="-182563" algn="l" rtl="0" eaLnBrk="1" fontAlgn="base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SzPct val="120000"/>
        <a:buFont typeface="Wingdings" panose="05000000000000000000" pitchFamily="2" charset="2"/>
        <a:buChar char="§"/>
        <a:defRPr sz="1800">
          <a:solidFill>
            <a:schemeClr val="tx1"/>
          </a:solidFill>
          <a:latin typeface="+mn-lt"/>
        </a:defRPr>
      </a:lvl2pPr>
      <a:lvl3pPr marL="357188" indent="-192088" algn="l" rtl="0" eaLnBrk="1" fontAlgn="base" hangingPunct="1">
        <a:lnSpc>
          <a:spcPct val="100000"/>
        </a:lnSpc>
        <a:spcBef>
          <a:spcPts val="1200"/>
        </a:spcBef>
        <a:spcAft>
          <a:spcPts val="600"/>
        </a:spcAft>
        <a:buClr>
          <a:schemeClr val="tx2"/>
        </a:buClr>
        <a:buSzPct val="120000"/>
        <a:buFont typeface="Verdana" panose="020B0604030504040204" pitchFamily="34" charset="0"/>
        <a:buChar char="_"/>
        <a:defRPr sz="1400">
          <a:solidFill>
            <a:schemeClr val="tx1"/>
          </a:solidFill>
          <a:latin typeface="+mn-lt"/>
        </a:defRPr>
      </a:lvl3pPr>
      <a:lvl4pPr marL="539750" indent="-182563" algn="l" rtl="0" eaLnBrk="1" fontAlgn="base" hangingPunct="1">
        <a:lnSpc>
          <a:spcPct val="100000"/>
        </a:lnSpc>
        <a:spcBef>
          <a:spcPts val="1200"/>
        </a:spcBef>
        <a:spcAft>
          <a:spcPct val="10000"/>
        </a:spcAft>
        <a:buClr>
          <a:schemeClr val="tx2"/>
        </a:buClr>
        <a:buSzPct val="100000"/>
        <a:buFont typeface="Verdana" panose="020B0604030504040204" pitchFamily="34" charset="0"/>
        <a:buChar char="_"/>
        <a:defRPr sz="1200">
          <a:solidFill>
            <a:schemeClr val="tx1"/>
          </a:solidFill>
          <a:latin typeface="+mn-lt"/>
        </a:defRPr>
      </a:lvl4pPr>
      <a:lvl5pPr marL="673100" indent="-171450" algn="l" rtl="0" eaLnBrk="1" fontAlgn="base" hangingPunct="1">
        <a:lnSpc>
          <a:spcPct val="100000"/>
        </a:lnSpc>
        <a:spcBef>
          <a:spcPts val="1200"/>
        </a:spcBef>
        <a:spcAft>
          <a:spcPts val="216"/>
        </a:spcAft>
        <a:buClr>
          <a:schemeClr val="tx2"/>
        </a:buClr>
        <a:buSzPct val="100000"/>
        <a:buFont typeface="Verdana" panose="020B0604030504040204" pitchFamily="34" charset="0"/>
        <a:buChar char="_"/>
        <a:defRPr sz="1200" baseline="0">
          <a:solidFill>
            <a:schemeClr val="tx1"/>
          </a:solidFill>
          <a:latin typeface="+mn-lt"/>
        </a:defRPr>
      </a:lvl5pPr>
      <a:lvl6pPr marL="2843213" indent="0" algn="l" rtl="0" eaLnBrk="1" fontAlgn="base" hangingPunct="1">
        <a:spcBef>
          <a:spcPct val="0"/>
        </a:spcBef>
        <a:spcAft>
          <a:spcPct val="0"/>
        </a:spcAft>
        <a:buSzPct val="70000"/>
        <a:buNone/>
        <a:defRPr sz="1500">
          <a:solidFill>
            <a:srgbClr val="40668C"/>
          </a:solidFill>
          <a:latin typeface="TrueFrutiger" pitchFamily="2" charset="0"/>
        </a:defRPr>
      </a:lvl6pPr>
      <a:lvl7pPr marL="3586163" indent="-285750" algn="l" rtl="0" eaLnBrk="1" fontAlgn="base" hangingPunct="1">
        <a:spcBef>
          <a:spcPct val="0"/>
        </a:spcBef>
        <a:spcAft>
          <a:spcPct val="0"/>
        </a:spcAft>
        <a:buSzPct val="70000"/>
        <a:buChar char="•"/>
        <a:defRPr sz="1500">
          <a:solidFill>
            <a:srgbClr val="40668C"/>
          </a:solidFill>
          <a:latin typeface="TrueFrutiger" pitchFamily="2" charset="0"/>
        </a:defRPr>
      </a:lvl7pPr>
      <a:lvl8pPr marL="4043363" indent="-285750" algn="l" rtl="0" eaLnBrk="1" fontAlgn="base" hangingPunct="1">
        <a:spcBef>
          <a:spcPct val="0"/>
        </a:spcBef>
        <a:spcAft>
          <a:spcPct val="0"/>
        </a:spcAft>
        <a:buSzPct val="70000"/>
        <a:buChar char="•"/>
        <a:defRPr sz="1500">
          <a:solidFill>
            <a:srgbClr val="40668C"/>
          </a:solidFill>
          <a:latin typeface="TrueFrutiger" pitchFamily="2" charset="0"/>
        </a:defRPr>
      </a:lvl8pPr>
      <a:lvl9pPr marL="4500563" indent="-285750" algn="l" rtl="0" eaLnBrk="1" fontAlgn="base" hangingPunct="1">
        <a:spcBef>
          <a:spcPct val="0"/>
        </a:spcBef>
        <a:spcAft>
          <a:spcPct val="0"/>
        </a:spcAft>
        <a:buSzPct val="70000"/>
        <a:buChar char="•"/>
        <a:defRPr sz="1500">
          <a:solidFill>
            <a:srgbClr val="40668C"/>
          </a:solidFill>
          <a:latin typeface="TrueFrutiger" pitchFamily="2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54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az 15">
            <a:extLst>
              <a:ext uri="{FF2B5EF4-FFF2-40B4-BE49-F238E27FC236}">
                <a16:creationId xmlns:a16="http://schemas.microsoft.com/office/drawing/2014/main" id="{3291BC1D-0C38-4717-9328-734FC6811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1" y="1989951"/>
            <a:ext cx="8749363" cy="467126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17500" y="2"/>
            <a:ext cx="2608580" cy="4726002"/>
          </a:xfrm>
        </p:spPr>
        <p:txBody>
          <a:bodyPr>
            <a:normAutofit/>
          </a:bodyPr>
          <a:lstStyle/>
          <a:p>
            <a:pPr algn="ctr"/>
            <a:br>
              <a:rPr lang="pl-PL" dirty="0"/>
            </a:br>
            <a:br>
              <a:rPr lang="pl-PL" dirty="0"/>
            </a:br>
            <a:r>
              <a:rPr lang="pl-PL" dirty="0"/>
              <a:t>EF </a:t>
            </a:r>
            <a:r>
              <a:rPr lang="pl-PL" dirty="0" err="1"/>
              <a:t>core</a:t>
            </a:r>
            <a:endParaRPr lang="da-DK" sz="2400" dirty="0">
              <a:solidFill>
                <a:srgbClr val="43B02A"/>
              </a:solidFill>
            </a:endParaRP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5AE1DF67-890E-49BF-9503-F10ACD4366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420" y="3103562"/>
            <a:ext cx="2364740" cy="650875"/>
          </a:xfrm>
        </p:spPr>
        <p:txBody>
          <a:bodyPr>
            <a:normAutofit/>
          </a:bodyPr>
          <a:lstStyle/>
          <a:p>
            <a:pPr algn="ctr"/>
            <a:r>
              <a:rPr lang="pl-PL" sz="1800" dirty="0"/>
              <a:t>New </a:t>
            </a:r>
            <a:r>
              <a:rPr lang="pl-PL" sz="1800" dirty="0" err="1"/>
              <a:t>orm</a:t>
            </a:r>
            <a:r>
              <a:rPr lang="pl-PL" sz="1800" dirty="0"/>
              <a:t> on the </a:t>
            </a:r>
            <a:r>
              <a:rPr lang="pl-PL" sz="1800" dirty="0" err="1"/>
              <a:t>block</a:t>
            </a:r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2936858342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4EE556-5D99-45EF-B1C3-190E13AC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DB </a:t>
            </a:r>
            <a:r>
              <a:rPr lang="pl-PL" dirty="0" err="1"/>
              <a:t>FUnctions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F6930BB7-F407-4233-B0E9-1EECD09F3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10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7E304EB-95CD-4742-86D1-B2BC5C749E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162050"/>
            <a:ext cx="8047037" cy="5135563"/>
          </a:xfrm>
        </p:spPr>
        <p:txBody>
          <a:bodyPr/>
          <a:lstStyle/>
          <a:p>
            <a:r>
              <a:rPr lang="pl-PL" dirty="0"/>
              <a:t>Step 1</a:t>
            </a:r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/>
              <a:t>Step 2</a:t>
            </a:r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/>
              <a:t>Step 3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FEB8557-E201-44B1-B93B-B197A5CC3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6" y="1556115"/>
            <a:ext cx="7903238" cy="129296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553950AC-C213-4326-9BFD-BFC79EED6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6" y="4812517"/>
            <a:ext cx="6941169" cy="1115391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7FC2B7EB-113C-4842-805E-0010425B8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6" y="3524366"/>
            <a:ext cx="7306864" cy="59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32212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Entity</a:t>
            </a:r>
            <a:r>
              <a:rPr lang="pl-PL" dirty="0"/>
              <a:t> MAPPING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11</a:t>
            </a:fld>
            <a:endParaRPr lang="da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D95454-662B-4398-BE1F-29D7B1D4D6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sz="2000" i="1" dirty="0" err="1"/>
              <a:t>Alternate</a:t>
            </a:r>
            <a:r>
              <a:rPr lang="pl-PL" sz="2000" i="1" dirty="0"/>
              <a:t> </a:t>
            </a:r>
            <a:r>
              <a:rPr lang="pl-PL" sz="2000" i="1" dirty="0" err="1"/>
              <a:t>keys</a:t>
            </a:r>
            <a:endParaRPr lang="pl-PL" sz="2000" i="1" dirty="0"/>
          </a:p>
          <a:p>
            <a:r>
              <a:rPr lang="pl-PL" sz="2000" i="1" dirty="0"/>
              <a:t>Query </a:t>
            </a:r>
            <a:r>
              <a:rPr lang="pl-PL" sz="2000" i="1" dirty="0" err="1"/>
              <a:t>filtering</a:t>
            </a:r>
            <a:r>
              <a:rPr lang="pl-PL" sz="2000" i="1" dirty="0"/>
              <a:t> </a:t>
            </a:r>
          </a:p>
          <a:p>
            <a:r>
              <a:rPr lang="pl-PL" sz="2000" i="1" dirty="0" err="1"/>
              <a:t>Owned</a:t>
            </a:r>
            <a:r>
              <a:rPr lang="pl-PL" sz="2000" i="1" dirty="0"/>
              <a:t> </a:t>
            </a:r>
            <a:r>
              <a:rPr lang="pl-PL" sz="2000" i="1" dirty="0" err="1"/>
              <a:t>types</a:t>
            </a:r>
            <a:endParaRPr lang="pl-PL" sz="2000" i="1" dirty="0"/>
          </a:p>
          <a:p>
            <a:r>
              <a:rPr lang="pl-PL" sz="2000" dirty="0" err="1"/>
              <a:t>Table</a:t>
            </a:r>
            <a:r>
              <a:rPr lang="pl-PL" sz="2000" dirty="0"/>
              <a:t> </a:t>
            </a:r>
            <a:r>
              <a:rPr lang="pl-PL" sz="2000" dirty="0" err="1"/>
              <a:t>splitting</a:t>
            </a:r>
            <a:endParaRPr lang="pl-PL" sz="2000" i="1" dirty="0"/>
          </a:p>
          <a:p>
            <a:r>
              <a:rPr lang="pl-PL" sz="2000" dirty="0" err="1"/>
              <a:t>Change</a:t>
            </a:r>
            <a:r>
              <a:rPr lang="pl-PL" sz="2000" dirty="0"/>
              <a:t> </a:t>
            </a:r>
            <a:r>
              <a:rPr lang="pl-PL" sz="2000" dirty="0" err="1"/>
              <a:t>tracking</a:t>
            </a:r>
            <a:r>
              <a:rPr lang="pl-PL" sz="2000" dirty="0"/>
              <a:t> </a:t>
            </a:r>
            <a:r>
              <a:rPr lang="pl-PL" sz="2000" dirty="0" err="1"/>
              <a:t>strategy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047754617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E7575E-DDD7-49D0-82A0-38B46BB0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Entity</a:t>
            </a:r>
            <a:r>
              <a:rPr lang="pl-PL" dirty="0"/>
              <a:t> </a:t>
            </a:r>
            <a:r>
              <a:rPr lang="pl-PL" dirty="0" err="1"/>
              <a:t>KEys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29F0DF4D-C657-4A7C-AF4F-DC6ABC7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12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BF4CE37-B9C5-49B2-A180-B21543768B8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err="1"/>
              <a:t>Primary</a:t>
            </a:r>
            <a:r>
              <a:rPr lang="pl-PL" dirty="0"/>
              <a:t> </a:t>
            </a:r>
            <a:r>
              <a:rPr lang="pl-PL" dirty="0" err="1"/>
              <a:t>key</a:t>
            </a:r>
            <a:r>
              <a:rPr lang="pl-PL" dirty="0"/>
              <a:t> 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Alternate</a:t>
            </a:r>
            <a:r>
              <a:rPr lang="pl-PL" dirty="0"/>
              <a:t> </a:t>
            </a:r>
            <a:r>
              <a:rPr lang="pl-PL" dirty="0" err="1"/>
              <a:t>key</a:t>
            </a:r>
            <a:endParaRPr lang="pl-PL" dirty="0"/>
          </a:p>
          <a:p>
            <a:endParaRPr lang="pl-PL" dirty="0"/>
          </a:p>
          <a:p>
            <a:r>
              <a:rPr lang="pl-PL" dirty="0"/>
              <a:t> </a:t>
            </a:r>
          </a:p>
          <a:p>
            <a:r>
              <a:rPr lang="pl-PL" dirty="0" err="1"/>
              <a:t>Unique</a:t>
            </a:r>
            <a:r>
              <a:rPr lang="pl-PL" dirty="0"/>
              <a:t> index</a:t>
            </a:r>
          </a:p>
          <a:p>
            <a:endParaRPr lang="pl-PL" dirty="0"/>
          </a:p>
          <a:p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1DAE635-F3FB-4F38-9403-8B4A9309F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35" y="1906928"/>
            <a:ext cx="6945048" cy="624516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63322D87-ECAD-4687-A409-66D640B2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69" y="3429000"/>
            <a:ext cx="6891214" cy="534202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44FA277-5667-41B0-AC4F-C2861D576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69" y="4860758"/>
            <a:ext cx="6787581" cy="62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13027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660268-02C3-4432-9AB6-4BF192B60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relationships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90F77EEC-79D3-492A-9DE4-293E63225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13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D9644C7-B6E8-4F35-A395-2037A14316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2289" y="1376362"/>
            <a:ext cx="8047037" cy="4610551"/>
          </a:xfrm>
        </p:spPr>
        <p:txBody>
          <a:bodyPr/>
          <a:lstStyle/>
          <a:p>
            <a:r>
              <a:rPr lang="pl-PL" dirty="0"/>
              <a:t>One-to-</a:t>
            </a:r>
            <a:r>
              <a:rPr lang="pl-PL" dirty="0" err="1"/>
              <a:t>many</a:t>
            </a:r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 err="1"/>
              <a:t>Many-to-one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Many-to-many</a:t>
            </a:r>
            <a:r>
              <a:rPr lang="pl-PL" dirty="0"/>
              <a:t> (with </a:t>
            </a:r>
            <a:r>
              <a:rPr lang="pl-PL" dirty="0" err="1"/>
              <a:t>join</a:t>
            </a:r>
            <a:r>
              <a:rPr lang="pl-PL" dirty="0"/>
              <a:t> </a:t>
            </a:r>
            <a:r>
              <a:rPr lang="pl-PL" dirty="0" err="1"/>
              <a:t>entity</a:t>
            </a:r>
            <a:r>
              <a:rPr lang="pl-PL" dirty="0"/>
              <a:t> </a:t>
            </a:r>
            <a:r>
              <a:rPr lang="pl-PL" dirty="0">
                <a:sym typeface="Wingdings" panose="05000000000000000000" pitchFamily="2" charset="2"/>
              </a:rPr>
              <a:t>)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FAF5E0E-2A51-4786-8301-0A5FA5B37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00" y="1820028"/>
            <a:ext cx="7974345" cy="787247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4FBD4AFA-8CF6-4470-B682-7D3F69F01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10" y="3234945"/>
            <a:ext cx="8027905" cy="88467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0527B52C-E71E-45EF-9358-1B615F72A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10" y="4690767"/>
            <a:ext cx="7780855" cy="119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41113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924ABC-1AAB-45C0-BB78-3AC0528E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Owned</a:t>
            </a:r>
            <a:r>
              <a:rPr lang="pl-PL" dirty="0"/>
              <a:t> </a:t>
            </a:r>
            <a:r>
              <a:rPr lang="pl-PL" dirty="0" err="1"/>
              <a:t>types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CD2B7DE4-1F50-43D6-B0BA-FFA4CE82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14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F1A3827-2FB5-4066-A27B-6F195D47AB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/>
              <a:t>Global </a:t>
            </a:r>
            <a:r>
              <a:rPr lang="pl-PL" dirty="0" err="1"/>
              <a:t>mapping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Entity</a:t>
            </a:r>
            <a:r>
              <a:rPr lang="pl-PL" dirty="0"/>
              <a:t> </a:t>
            </a:r>
            <a:r>
              <a:rPr lang="pl-PL" dirty="0" err="1"/>
              <a:t>mapping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18BF6CE-CCDB-4263-9EBB-D4C454935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9" y="1903753"/>
            <a:ext cx="4204222" cy="58919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8D7545D1-77A9-4B20-AF23-1A0AC0461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69" y="3357142"/>
            <a:ext cx="7668828" cy="22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44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AC6313-789C-43B7-8A2E-415B265A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Inheritance</a:t>
            </a:r>
            <a:r>
              <a:rPr lang="pl-PL" dirty="0"/>
              <a:t> – </a:t>
            </a:r>
            <a:r>
              <a:rPr lang="pl-PL" dirty="0" err="1"/>
              <a:t>tph</a:t>
            </a:r>
            <a:r>
              <a:rPr lang="pl-PL" dirty="0"/>
              <a:t> </a:t>
            </a:r>
            <a:r>
              <a:rPr lang="pl-PL" dirty="0" err="1"/>
              <a:t>only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B45559BB-821F-4AEA-B79A-CE7C31AA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15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214E11F-7F62-47A5-8D63-77076D0597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err="1"/>
              <a:t>Define</a:t>
            </a:r>
            <a:r>
              <a:rPr lang="pl-PL" dirty="0"/>
              <a:t> </a:t>
            </a:r>
            <a:r>
              <a:rPr lang="pl-PL" dirty="0" err="1"/>
              <a:t>discriminator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Define</a:t>
            </a:r>
            <a:r>
              <a:rPr lang="pl-PL" dirty="0"/>
              <a:t> </a:t>
            </a:r>
            <a:r>
              <a:rPr lang="pl-PL" dirty="0" err="1"/>
              <a:t>base</a:t>
            </a:r>
            <a:r>
              <a:rPr lang="pl-PL" dirty="0"/>
              <a:t> </a:t>
            </a:r>
            <a:r>
              <a:rPr lang="pl-PL" dirty="0" err="1"/>
              <a:t>class</a:t>
            </a:r>
            <a:endParaRPr lang="pl-PL" dirty="0"/>
          </a:p>
          <a:p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321DAD5-A42F-48D1-8150-0354AC45D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3" y="1919448"/>
            <a:ext cx="7412227" cy="1401268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E910BE1-95E5-48C3-AB6A-BCD58431D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9" y="4327347"/>
            <a:ext cx="7460595" cy="61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74301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132D19-BE9F-4339-8078-DB2E3052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Query </a:t>
            </a:r>
            <a:r>
              <a:rPr lang="pl-PL" dirty="0" err="1"/>
              <a:t>filtering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2DAC99BD-E6E1-4CDF-8427-A8CC0F128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16</a:t>
            </a:fld>
            <a:endParaRPr lang="da-DK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DD7A0B8-2F70-435E-B378-7E8C6EBE74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endParaRPr lang="pl-PL" dirty="0"/>
          </a:p>
          <a:p>
            <a:r>
              <a:rPr lang="pl-PL" dirty="0"/>
              <a:t>Map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Ignore</a:t>
            </a:r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442D124D-FA37-4355-818E-06D67C7C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6657" y="1240175"/>
            <a:ext cx="2965935" cy="640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74FA0BB4-ACA3-462C-8368-42D5F17DF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85" y="2778865"/>
            <a:ext cx="7660986" cy="1103349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9EB9261E-71A6-446F-9EE7-9D7879099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84" y="4780856"/>
            <a:ext cx="6775093" cy="70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81513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9056E6-33CD-40DA-BACC-056E8F87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Table</a:t>
            </a:r>
            <a:r>
              <a:rPr lang="pl-PL" dirty="0"/>
              <a:t> </a:t>
            </a:r>
            <a:r>
              <a:rPr lang="pl-PL" dirty="0" err="1"/>
              <a:t>splitting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C6400F7D-9BCE-43FA-9D16-B443C60DF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17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E3E2D9D-BD4F-457D-BA64-2A5F0439045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88014968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PROperty</a:t>
            </a:r>
            <a:r>
              <a:rPr lang="pl-PL" dirty="0"/>
              <a:t> </a:t>
            </a:r>
            <a:r>
              <a:rPr lang="pl-PL" dirty="0" err="1"/>
              <a:t>mapping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18</a:t>
            </a:fld>
            <a:endParaRPr lang="da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D95454-662B-4398-BE1F-29D7B1D4D6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sz="2000" i="1" dirty="0" err="1"/>
              <a:t>Computed</a:t>
            </a:r>
            <a:r>
              <a:rPr lang="pl-PL" sz="2000" i="1" dirty="0"/>
              <a:t> </a:t>
            </a:r>
            <a:r>
              <a:rPr lang="pl-PL" sz="2000" i="1" dirty="0" err="1"/>
              <a:t>columns</a:t>
            </a:r>
            <a:endParaRPr lang="pl-PL" sz="2000" i="1" dirty="0"/>
          </a:p>
          <a:p>
            <a:r>
              <a:rPr lang="pl-PL" sz="2000" i="1" dirty="0" err="1"/>
              <a:t>Default</a:t>
            </a:r>
            <a:r>
              <a:rPr lang="pl-PL" sz="2000" i="1" dirty="0"/>
              <a:t> </a:t>
            </a:r>
            <a:r>
              <a:rPr lang="pl-PL" sz="2000" i="1" dirty="0" err="1"/>
              <a:t>values</a:t>
            </a:r>
            <a:endParaRPr lang="pl-PL" sz="2000" i="1" dirty="0"/>
          </a:p>
          <a:p>
            <a:r>
              <a:rPr lang="pl-PL" sz="2000" i="1" dirty="0" err="1"/>
              <a:t>Property</a:t>
            </a:r>
            <a:r>
              <a:rPr lang="pl-PL" sz="2000" i="1" dirty="0"/>
              <a:t> </a:t>
            </a:r>
            <a:r>
              <a:rPr lang="pl-PL" sz="2000" i="1" dirty="0" err="1"/>
              <a:t>conversion</a:t>
            </a:r>
            <a:endParaRPr lang="pl-PL" sz="2000" i="1" dirty="0"/>
          </a:p>
          <a:p>
            <a:r>
              <a:rPr lang="pl-PL" sz="2000" i="1" dirty="0" err="1"/>
              <a:t>Property</a:t>
            </a:r>
            <a:r>
              <a:rPr lang="pl-PL" sz="2000" i="1" dirty="0"/>
              <a:t> </a:t>
            </a:r>
            <a:r>
              <a:rPr lang="pl-PL" sz="2000" i="1" dirty="0" err="1"/>
              <a:t>generators</a:t>
            </a:r>
            <a:endParaRPr lang="pl-PL" sz="2000" i="1" dirty="0"/>
          </a:p>
          <a:p>
            <a:r>
              <a:rPr lang="pl-PL" sz="2000" i="1" dirty="0" err="1"/>
              <a:t>Use</a:t>
            </a:r>
            <a:r>
              <a:rPr lang="pl-PL" sz="2000" i="1" dirty="0"/>
              <a:t> </a:t>
            </a:r>
            <a:r>
              <a:rPr lang="pl-PL" sz="2000" i="1" dirty="0" err="1"/>
              <a:t>fields</a:t>
            </a:r>
            <a:r>
              <a:rPr lang="pl-PL" sz="2000" i="1" dirty="0"/>
              <a:t> </a:t>
            </a:r>
            <a:r>
              <a:rPr lang="pl-PL" sz="2000" i="1" dirty="0" err="1"/>
              <a:t>instead</a:t>
            </a:r>
            <a:r>
              <a:rPr lang="pl-PL" sz="2000" i="1" dirty="0"/>
              <a:t> of </a:t>
            </a:r>
            <a:r>
              <a:rPr lang="pl-PL" sz="2000" i="1" dirty="0" err="1"/>
              <a:t>properties</a:t>
            </a:r>
            <a:endParaRPr lang="pl-PL" sz="2000" i="1" dirty="0"/>
          </a:p>
          <a:p>
            <a:r>
              <a:rPr lang="pl-PL" sz="2000" i="1" dirty="0" err="1"/>
              <a:t>Shadow</a:t>
            </a:r>
            <a:r>
              <a:rPr lang="pl-PL" sz="2000" i="1" dirty="0"/>
              <a:t> </a:t>
            </a:r>
            <a:r>
              <a:rPr lang="pl-PL" sz="2000" i="1" dirty="0" err="1"/>
              <a:t>state</a:t>
            </a:r>
            <a:r>
              <a:rPr lang="pl-PL" sz="2000" i="1" dirty="0"/>
              <a:t> </a:t>
            </a:r>
            <a:r>
              <a:rPr lang="pl-PL" sz="2000" i="1" dirty="0" err="1"/>
              <a:t>properties</a:t>
            </a:r>
            <a:endParaRPr lang="pl-PL" sz="2000" i="1" dirty="0"/>
          </a:p>
          <a:p>
            <a:r>
              <a:rPr lang="pl-PL" sz="2000" dirty="0" err="1"/>
              <a:t>Concurrency</a:t>
            </a:r>
            <a:r>
              <a:rPr lang="pl-PL" sz="2000" dirty="0"/>
              <a:t>: </a:t>
            </a:r>
            <a:r>
              <a:rPr lang="pl-PL" sz="2000" dirty="0" err="1">
                <a:latin typeface="Consolas" panose="020B0609020204030204" pitchFamily="49" charset="0"/>
              </a:rPr>
              <a:t>IsConcurrencyToken</a:t>
            </a:r>
            <a:r>
              <a:rPr lang="pl-PL" sz="2000" dirty="0"/>
              <a:t> vs </a:t>
            </a:r>
            <a:r>
              <a:rPr lang="pl-PL" sz="2000" dirty="0" err="1">
                <a:latin typeface="Consolas" panose="020B0609020204030204" pitchFamily="49" charset="0"/>
              </a:rPr>
              <a:t>IsRowVersion</a:t>
            </a:r>
            <a:endParaRPr lang="pl-PL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407875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781312-C0C5-44D4-9832-F03B50B3B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Field </a:t>
            </a:r>
            <a:r>
              <a:rPr lang="pl-PL" dirty="0" err="1"/>
              <a:t>Mapping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6A676D26-2029-404F-B8D4-E1B2E598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19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8920A3E-B09A-4D0D-ACCF-FD1D84D6A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2289" y="1155032"/>
            <a:ext cx="8047037" cy="5053263"/>
          </a:xfrm>
        </p:spPr>
        <p:txBody>
          <a:bodyPr/>
          <a:lstStyle/>
          <a:p>
            <a:r>
              <a:rPr lang="pl-PL" dirty="0"/>
              <a:t>Field in </a:t>
            </a:r>
            <a:r>
              <a:rPr lang="pl-PL" dirty="0" err="1"/>
              <a:t>entity</a:t>
            </a:r>
            <a:r>
              <a:rPr lang="pl-PL" dirty="0"/>
              <a:t> </a:t>
            </a:r>
            <a:r>
              <a:rPr lang="pl-PL" dirty="0" err="1"/>
              <a:t>class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/>
              <a:t>Field </a:t>
            </a:r>
            <a:r>
              <a:rPr lang="pl-PL" dirty="0" err="1"/>
              <a:t>mapping</a:t>
            </a: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9BAD2247-9E90-4365-BAB6-D83EEE5E0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9" y="4926550"/>
            <a:ext cx="6519146" cy="1175867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EDFE2DB7-DC7F-482C-BB7C-C5C1E1308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4" y="1646254"/>
            <a:ext cx="6596147" cy="254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71672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</a:t>
            </a:r>
            <a:r>
              <a:rPr lang="pl-PL" dirty="0" err="1"/>
              <a:t>cool</a:t>
            </a:r>
            <a:r>
              <a:rPr lang="pl-PL" dirty="0"/>
              <a:t> EF </a:t>
            </a:r>
            <a:r>
              <a:rPr lang="pl-PL" dirty="0" err="1"/>
              <a:t>Core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?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</a:t>
            </a:fld>
            <a:endParaRPr lang="da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D95454-662B-4398-BE1F-29D7B1D4D6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sz="2000" dirty="0"/>
              <a:t>EF </a:t>
            </a:r>
            <a:r>
              <a:rPr lang="pl-PL" sz="2000" dirty="0" err="1"/>
              <a:t>Core</a:t>
            </a:r>
            <a:r>
              <a:rPr lang="pl-PL" sz="2000" dirty="0"/>
              <a:t> – </a:t>
            </a:r>
            <a:r>
              <a:rPr lang="pl-PL" sz="2000" dirty="0" err="1"/>
              <a:t>what’s</a:t>
            </a:r>
            <a:r>
              <a:rPr lang="pl-PL" sz="2000" dirty="0"/>
              <a:t> </a:t>
            </a:r>
            <a:r>
              <a:rPr lang="pl-PL" sz="2000" dirty="0" err="1"/>
              <a:t>that</a:t>
            </a:r>
            <a:r>
              <a:rPr lang="pl-PL" sz="2000" dirty="0"/>
              <a:t> in relations to EF6?</a:t>
            </a:r>
          </a:p>
          <a:p>
            <a:r>
              <a:rPr lang="pl-PL" sz="2000" dirty="0" err="1"/>
              <a:t>What’s</a:t>
            </a:r>
            <a:r>
              <a:rPr lang="pl-PL" sz="2000" dirty="0"/>
              <a:t> </a:t>
            </a:r>
            <a:r>
              <a:rPr lang="pl-PL" sz="2000" dirty="0" err="1"/>
              <a:t>new</a:t>
            </a:r>
            <a:r>
              <a:rPr lang="pl-PL" sz="2000" dirty="0"/>
              <a:t> in model </a:t>
            </a:r>
            <a:r>
              <a:rPr lang="pl-PL" sz="2000" dirty="0" err="1"/>
              <a:t>mapping</a:t>
            </a:r>
            <a:r>
              <a:rPr lang="pl-PL" sz="2000" dirty="0"/>
              <a:t>?</a:t>
            </a:r>
          </a:p>
          <a:p>
            <a:r>
              <a:rPr lang="pl-PL" sz="2000" dirty="0"/>
              <a:t>How </a:t>
            </a:r>
            <a:r>
              <a:rPr lang="pl-PL" sz="2000" dirty="0" err="1"/>
              <a:t>code</a:t>
            </a:r>
            <a:r>
              <a:rPr lang="pl-PL" sz="2000" dirty="0"/>
              <a:t> </a:t>
            </a:r>
            <a:r>
              <a:rPr lang="pl-PL" sz="2000" dirty="0" err="1"/>
              <a:t>first</a:t>
            </a:r>
            <a:r>
              <a:rPr lang="pl-PL" sz="2000" dirty="0"/>
              <a:t> </a:t>
            </a:r>
            <a:r>
              <a:rPr lang="pl-PL" sz="2000" dirty="0" err="1"/>
              <a:t>migrations</a:t>
            </a:r>
            <a:r>
              <a:rPr lang="pl-PL" sz="2000" dirty="0"/>
              <a:t> </a:t>
            </a:r>
            <a:r>
              <a:rPr lang="pl-PL" sz="2000" dirty="0" err="1"/>
              <a:t>works</a:t>
            </a:r>
            <a:r>
              <a:rPr lang="pl-PL" sz="2000" dirty="0"/>
              <a:t> </a:t>
            </a:r>
            <a:r>
              <a:rPr lang="pl-PL" sz="2000" dirty="0" err="1"/>
              <a:t>now</a:t>
            </a:r>
            <a:r>
              <a:rPr lang="pl-PL" sz="2000" dirty="0"/>
              <a:t>?</a:t>
            </a:r>
          </a:p>
          <a:p>
            <a:r>
              <a:rPr lang="pl-PL" sz="2000" dirty="0" err="1"/>
              <a:t>Are</a:t>
            </a:r>
            <a:r>
              <a:rPr lang="pl-PL" sz="2000" dirty="0"/>
              <a:t> </a:t>
            </a:r>
            <a:r>
              <a:rPr lang="pl-PL" sz="2000" dirty="0" err="1"/>
              <a:t>queries</a:t>
            </a:r>
            <a:r>
              <a:rPr lang="pl-PL" sz="2000" dirty="0"/>
              <a:t> </a:t>
            </a:r>
            <a:r>
              <a:rPr lang="pl-PL" sz="2000" dirty="0" err="1"/>
              <a:t>any</a:t>
            </a:r>
            <a:r>
              <a:rPr lang="pl-PL" sz="2000" dirty="0"/>
              <a:t> </a:t>
            </a:r>
            <a:r>
              <a:rPr lang="pl-PL" sz="2000" dirty="0" err="1"/>
              <a:t>faster</a:t>
            </a:r>
            <a:r>
              <a:rPr lang="pl-PL" sz="2000" dirty="0"/>
              <a:t>?</a:t>
            </a:r>
          </a:p>
          <a:p>
            <a:r>
              <a:rPr lang="pl-PL" sz="2000" dirty="0" err="1"/>
              <a:t>Should</a:t>
            </a:r>
            <a:r>
              <a:rPr lang="pl-PL" sz="2000" dirty="0"/>
              <a:t> I </a:t>
            </a:r>
            <a:r>
              <a:rPr lang="pl-PL" sz="2000" dirty="0" err="1"/>
              <a:t>move</a:t>
            </a:r>
            <a:r>
              <a:rPr lang="pl-PL" sz="2000" dirty="0"/>
              <a:t> from EF6 to EF </a:t>
            </a:r>
            <a:r>
              <a:rPr lang="pl-PL" sz="2000" dirty="0" err="1"/>
              <a:t>Core</a:t>
            </a:r>
            <a:r>
              <a:rPr lang="pl-PL" sz="2000" dirty="0"/>
              <a:t>?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355791336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B3C2FE-E754-47C6-A1FA-EF671E725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DB </a:t>
            </a:r>
            <a:r>
              <a:rPr lang="pl-PL" dirty="0" err="1"/>
              <a:t>Generated</a:t>
            </a:r>
            <a:r>
              <a:rPr lang="pl-PL" dirty="0"/>
              <a:t> </a:t>
            </a:r>
            <a:r>
              <a:rPr lang="pl-PL" dirty="0" err="1"/>
              <a:t>values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603E12A6-52B9-49BC-98BB-C0C9383F0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20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418A236-6232-4069-9965-3E0B10D6A3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err="1"/>
              <a:t>Computed</a:t>
            </a:r>
            <a:r>
              <a:rPr lang="pl-PL" dirty="0"/>
              <a:t> </a:t>
            </a:r>
            <a:r>
              <a:rPr lang="pl-PL" dirty="0" err="1"/>
              <a:t>columns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Default</a:t>
            </a:r>
            <a:r>
              <a:rPr lang="pl-PL" dirty="0"/>
              <a:t> </a:t>
            </a:r>
            <a:r>
              <a:rPr lang="pl-PL" dirty="0" err="1"/>
              <a:t>values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DFA0143-26B5-4D42-9257-2C68D260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9" y="1893319"/>
            <a:ext cx="7542668" cy="878757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393F761F-9CDD-47ED-8312-A107BDD02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3" y="3881621"/>
            <a:ext cx="7632005" cy="185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20430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0790FE-2CFC-474A-8C15-0D0ABAF8B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Property</a:t>
            </a:r>
            <a:r>
              <a:rPr lang="pl-PL" dirty="0"/>
              <a:t> </a:t>
            </a:r>
            <a:r>
              <a:rPr lang="pl-PL" dirty="0" err="1"/>
              <a:t>conversion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5751F7C4-250B-4C83-8CD8-2BB0C6C92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21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F5F1B3A-39AC-4D91-B0BC-50B0A726B2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2289" y="1141763"/>
            <a:ext cx="8047037" cy="5037656"/>
          </a:xfrm>
        </p:spPr>
        <p:txBody>
          <a:bodyPr/>
          <a:lstStyle/>
          <a:p>
            <a:r>
              <a:rPr lang="pl-PL" dirty="0" err="1"/>
              <a:t>Explicit</a:t>
            </a:r>
            <a:r>
              <a:rPr lang="pl-PL" dirty="0"/>
              <a:t> </a:t>
            </a:r>
            <a:r>
              <a:rPr lang="pl-PL" dirty="0" err="1"/>
              <a:t>conversion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Implicit</a:t>
            </a:r>
            <a:r>
              <a:rPr lang="pl-PL" dirty="0"/>
              <a:t> </a:t>
            </a:r>
            <a:r>
              <a:rPr lang="pl-PL" dirty="0" err="1"/>
              <a:t>conversion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Custom</a:t>
            </a:r>
            <a:r>
              <a:rPr lang="pl-PL" dirty="0"/>
              <a:t> </a:t>
            </a:r>
            <a:r>
              <a:rPr lang="pl-PL" dirty="0" err="1"/>
              <a:t>converter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A71923C-9A19-4477-9F95-E922CC549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3" y="4464485"/>
            <a:ext cx="7693427" cy="1497378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D6074FD-3909-47F0-9169-2F24C38E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9" y="1614689"/>
            <a:ext cx="6260410" cy="687957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F99AAF48-92C7-4EFE-B69E-96F70C68F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46" y="3033860"/>
            <a:ext cx="6176895" cy="6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30668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355CF9-13D4-477C-A124-6C170EEB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Value </a:t>
            </a:r>
            <a:r>
              <a:rPr lang="pl-PL" dirty="0" err="1"/>
              <a:t>generation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EFCC451A-0FB8-469B-BE32-CF9D8647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22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209DE33-A03F-458C-80A3-0105E670E48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err="1"/>
              <a:t>Define</a:t>
            </a:r>
            <a:r>
              <a:rPr lang="pl-PL" dirty="0"/>
              <a:t> </a:t>
            </a:r>
            <a:r>
              <a:rPr lang="pl-PL" dirty="0" err="1"/>
              <a:t>value</a:t>
            </a:r>
            <a:r>
              <a:rPr lang="pl-PL" dirty="0"/>
              <a:t> generator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Mapping</a:t>
            </a:r>
            <a:endParaRPr lang="pl-PL" dirty="0"/>
          </a:p>
          <a:p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AC08601-DC76-4FE0-A6AB-950A4077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87" y="1875411"/>
            <a:ext cx="8308278" cy="2128698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395FBB5-6DFB-4A65-91CB-F5D0AF5B6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4" y="4629302"/>
            <a:ext cx="7007192" cy="131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73115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EBCE70-6C02-4258-AA23-059D1F25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Shadow</a:t>
            </a:r>
            <a:r>
              <a:rPr lang="pl-PL" dirty="0"/>
              <a:t> </a:t>
            </a:r>
            <a:r>
              <a:rPr lang="pl-PL" dirty="0" err="1"/>
              <a:t>properties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CC7FED74-7D65-483F-A66C-5ECCFCB6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23</a:t>
            </a:fld>
            <a:endParaRPr lang="da-DK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EBF627ED-5F24-4552-83AC-4976598488D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47441" y="1454011"/>
            <a:ext cx="6981645" cy="438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42268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Data SEEDING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24</a:t>
            </a:fld>
            <a:endParaRPr lang="da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D95454-662B-4398-BE1F-29D7B1D4D6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sz="2000" dirty="0" err="1"/>
              <a:t>Defined</a:t>
            </a:r>
            <a:r>
              <a:rPr lang="pl-PL" sz="2000" dirty="0"/>
              <a:t> as a part of </a:t>
            </a:r>
            <a:r>
              <a:rPr lang="pl-PL" sz="2000" dirty="0" err="1"/>
              <a:t>entity</a:t>
            </a:r>
            <a:r>
              <a:rPr lang="pl-PL" sz="2000" dirty="0"/>
              <a:t> </a:t>
            </a:r>
            <a:r>
              <a:rPr lang="pl-PL" sz="2000" dirty="0" err="1"/>
              <a:t>mapping</a:t>
            </a:r>
            <a:endParaRPr lang="pl-PL" sz="2000" dirty="0"/>
          </a:p>
          <a:p>
            <a:r>
              <a:rPr lang="pl-PL" sz="2000" dirty="0" err="1"/>
              <a:t>Anonymous</a:t>
            </a:r>
            <a:r>
              <a:rPr lang="pl-PL" sz="2000" dirty="0"/>
              <a:t> </a:t>
            </a:r>
            <a:r>
              <a:rPr lang="pl-PL" sz="2000" dirty="0" err="1"/>
              <a:t>objects</a:t>
            </a:r>
            <a:r>
              <a:rPr lang="pl-PL" sz="2000" dirty="0"/>
              <a:t> </a:t>
            </a:r>
            <a:r>
              <a:rPr lang="pl-PL" sz="2000" dirty="0" err="1"/>
              <a:t>can</a:t>
            </a:r>
            <a:r>
              <a:rPr lang="pl-PL" sz="2000" dirty="0"/>
              <a:t> be </a:t>
            </a:r>
            <a:r>
              <a:rPr lang="pl-PL" sz="2000" dirty="0" err="1"/>
              <a:t>used</a:t>
            </a:r>
            <a:endParaRPr lang="pl-PL" sz="2000" dirty="0"/>
          </a:p>
          <a:p>
            <a:r>
              <a:rPr lang="pl-PL" sz="2000" dirty="0" err="1"/>
              <a:t>Generated</a:t>
            </a:r>
            <a:r>
              <a:rPr lang="pl-PL" sz="2000" dirty="0"/>
              <a:t> as part of </a:t>
            </a:r>
            <a:r>
              <a:rPr lang="pl-PL" sz="2000" dirty="0" err="1"/>
              <a:t>migrations</a:t>
            </a:r>
            <a:endParaRPr lang="pl-PL" sz="2000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0D1355E8-0850-43D6-B992-91B4B5E33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9" y="3210144"/>
            <a:ext cx="5377997" cy="244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76218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291F169-4F1C-421D-9A40-EB3768957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first</a:t>
            </a:r>
            <a:r>
              <a:rPr lang="pl-PL" dirty="0"/>
              <a:t> </a:t>
            </a:r>
            <a:r>
              <a:rPr lang="pl-PL" dirty="0" err="1"/>
              <a:t>Migrations</a:t>
            </a:r>
            <a:endParaRPr lang="pl-PL" dirty="0"/>
          </a:p>
        </p:txBody>
      </p:sp>
      <p:pic>
        <p:nvPicPr>
          <p:cNvPr id="6" name="Pladsholder til billede 5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769" b="8769"/>
          <a:stretch>
            <a:fillRect/>
          </a:stretch>
        </p:blipFill>
        <p:spPr>
          <a:xfrm>
            <a:off x="0" y="1203325"/>
            <a:ext cx="9144000" cy="5654675"/>
          </a:xfrm>
        </p:spPr>
      </p:pic>
    </p:spTree>
    <p:extLst>
      <p:ext uri="{BB962C8B-B14F-4D97-AF65-F5344CB8AC3E}">
        <p14:creationId xmlns:p14="http://schemas.microsoft.com/office/powerpoint/2010/main" val="3267325168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CODE FIRST </a:t>
            </a:r>
            <a:r>
              <a:rPr lang="pl-PL" dirty="0" err="1"/>
              <a:t>migrations</a:t>
            </a:r>
            <a:r>
              <a:rPr lang="pl-PL" dirty="0"/>
              <a:t> – NEW STUFF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26</a:t>
            </a:fld>
            <a:endParaRPr lang="da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D95454-662B-4398-BE1F-29D7B1D4D6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sz="2000" dirty="0" err="1"/>
              <a:t>Support</a:t>
            </a:r>
            <a:r>
              <a:rPr lang="pl-PL" sz="2000" dirty="0"/>
              <a:t> for </a:t>
            </a:r>
            <a:r>
              <a:rPr lang="pl-PL" sz="2000" dirty="0" err="1"/>
              <a:t>both</a:t>
            </a:r>
            <a:r>
              <a:rPr lang="pl-PL" sz="2000" dirty="0"/>
              <a:t> PS </a:t>
            </a:r>
            <a:r>
              <a:rPr lang="pl-PL" sz="2000" dirty="0" err="1"/>
              <a:t>functions</a:t>
            </a:r>
            <a:r>
              <a:rPr lang="pl-PL" sz="2000" dirty="0"/>
              <a:t> and </a:t>
            </a:r>
            <a:r>
              <a:rPr lang="pl-PL" sz="2000" dirty="0" err="1"/>
              <a:t>dotnet</a:t>
            </a:r>
            <a:r>
              <a:rPr lang="pl-PL" sz="2000" dirty="0"/>
              <a:t> CLI </a:t>
            </a:r>
            <a:r>
              <a:rPr lang="pl-PL" sz="2000" dirty="0" err="1"/>
              <a:t>commands</a:t>
            </a:r>
            <a:r>
              <a:rPr lang="pl-PL" sz="2000" dirty="0"/>
              <a:t> </a:t>
            </a:r>
          </a:p>
          <a:p>
            <a:r>
              <a:rPr lang="pl-PL" sz="2000" dirty="0" err="1"/>
              <a:t>Possibility</a:t>
            </a:r>
            <a:r>
              <a:rPr lang="pl-PL" sz="2000" dirty="0"/>
              <a:t> of </a:t>
            </a:r>
            <a:r>
              <a:rPr lang="pl-PL" sz="2000" dirty="0" err="1"/>
              <a:t>creating</a:t>
            </a:r>
            <a:r>
              <a:rPr lang="pl-PL" sz="2000" dirty="0"/>
              <a:t> a </a:t>
            </a:r>
            <a:r>
              <a:rPr lang="pl-PL" sz="2000" dirty="0" err="1"/>
              <a:t>separate</a:t>
            </a:r>
            <a:r>
              <a:rPr lang="pl-PL" sz="2000" dirty="0"/>
              <a:t> </a:t>
            </a:r>
            <a:r>
              <a:rPr lang="pl-PL" sz="2000" dirty="0" err="1"/>
              <a:t>project</a:t>
            </a:r>
            <a:r>
              <a:rPr lang="pl-PL" sz="2000" dirty="0"/>
              <a:t> for </a:t>
            </a:r>
            <a:r>
              <a:rPr lang="pl-PL" sz="2000" dirty="0" err="1"/>
              <a:t>migrations</a:t>
            </a:r>
            <a:endParaRPr lang="pl-PL" sz="2000" dirty="0"/>
          </a:p>
          <a:p>
            <a:r>
              <a:rPr lang="pl-PL" sz="2000" dirty="0" err="1"/>
              <a:t>Possibility</a:t>
            </a:r>
            <a:r>
              <a:rPr lang="pl-PL" sz="2000" dirty="0"/>
              <a:t> of </a:t>
            </a:r>
            <a:r>
              <a:rPr lang="pl-PL" sz="2000" dirty="0" err="1"/>
              <a:t>changing</a:t>
            </a:r>
            <a:r>
              <a:rPr lang="pl-PL" sz="2000" dirty="0"/>
              <a:t> </a:t>
            </a:r>
            <a:r>
              <a:rPr lang="pl-PL" sz="2000" dirty="0" err="1"/>
              <a:t>migrations</a:t>
            </a:r>
            <a:r>
              <a:rPr lang="pl-PL" sz="2000" dirty="0"/>
              <a:t> </a:t>
            </a:r>
            <a:r>
              <a:rPr lang="pl-PL" sz="2000" dirty="0" err="1"/>
              <a:t>history</a:t>
            </a:r>
            <a:r>
              <a:rPr lang="pl-PL" sz="2000" dirty="0"/>
              <a:t> </a:t>
            </a:r>
            <a:r>
              <a:rPr lang="pl-PL" sz="2000" dirty="0" err="1"/>
              <a:t>table</a:t>
            </a:r>
            <a:r>
              <a:rPr lang="pl-PL" sz="2000" dirty="0"/>
              <a:t> </a:t>
            </a:r>
            <a:r>
              <a:rPr lang="pl-PL" sz="2000" dirty="0" err="1"/>
              <a:t>structure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908916602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CODE FIRST </a:t>
            </a:r>
            <a:r>
              <a:rPr lang="pl-PL" dirty="0" err="1"/>
              <a:t>migrations</a:t>
            </a:r>
            <a:r>
              <a:rPr lang="pl-PL" dirty="0"/>
              <a:t> in ef </a:t>
            </a:r>
            <a:r>
              <a:rPr lang="pl-PL" dirty="0" err="1"/>
              <a:t>core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27</a:t>
            </a:fld>
            <a:endParaRPr lang="da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D95454-662B-4398-BE1F-29D7B1D4D6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sz="2000" dirty="0" err="1"/>
              <a:t>ModelSnapshot</a:t>
            </a:r>
            <a:r>
              <a:rPr lang="pl-PL" sz="2000" dirty="0"/>
              <a:t> </a:t>
            </a:r>
            <a:r>
              <a:rPr lang="pl-PL" sz="2000" dirty="0" err="1"/>
              <a:t>class</a:t>
            </a:r>
            <a:r>
              <a:rPr lang="pl-PL" sz="2000" dirty="0"/>
              <a:t> </a:t>
            </a:r>
            <a:r>
              <a:rPr lang="pl-PL" sz="2000" dirty="0" err="1"/>
              <a:t>generated</a:t>
            </a:r>
            <a:r>
              <a:rPr lang="pl-PL" sz="2000" dirty="0"/>
              <a:t> with the </a:t>
            </a:r>
            <a:r>
              <a:rPr lang="pl-PL" sz="2000" dirty="0" err="1"/>
              <a:t>first</a:t>
            </a:r>
            <a:r>
              <a:rPr lang="pl-PL" sz="2000" dirty="0"/>
              <a:t> </a:t>
            </a:r>
            <a:r>
              <a:rPr lang="pl-PL" sz="2000" dirty="0" err="1"/>
              <a:t>migration</a:t>
            </a:r>
            <a:endParaRPr lang="pl-PL" sz="2000" dirty="0"/>
          </a:p>
          <a:p>
            <a:r>
              <a:rPr lang="pl-PL" sz="2000" dirty="0"/>
              <a:t>Migration </a:t>
            </a:r>
            <a:r>
              <a:rPr lang="pl-PL" sz="2000" dirty="0" err="1"/>
              <a:t>generated</a:t>
            </a:r>
            <a:r>
              <a:rPr lang="pl-PL" sz="2000" dirty="0"/>
              <a:t> as: </a:t>
            </a:r>
          </a:p>
          <a:p>
            <a:pPr lvl="1"/>
            <a:r>
              <a:rPr lang="pl-PL" sz="1800" dirty="0"/>
              <a:t>[</a:t>
            </a:r>
            <a:r>
              <a:rPr lang="pl-PL" sz="1800" dirty="0" err="1"/>
              <a:t>fileName</a:t>
            </a:r>
            <a:r>
              <a:rPr lang="pl-PL" sz="1800" dirty="0"/>
              <a:t>].</a:t>
            </a:r>
            <a:r>
              <a:rPr lang="pl-PL" sz="1800" dirty="0" err="1"/>
              <a:t>cs</a:t>
            </a:r>
            <a:r>
              <a:rPr lang="pl-PL" sz="1800" dirty="0"/>
              <a:t> - </a:t>
            </a:r>
            <a:r>
              <a:rPr lang="pl-PL" sz="1800" dirty="0" err="1"/>
              <a:t>migration</a:t>
            </a:r>
            <a:r>
              <a:rPr lang="pl-PL" sz="1800" dirty="0"/>
              <a:t> </a:t>
            </a:r>
            <a:r>
              <a:rPr lang="pl-PL" sz="1800" dirty="0" err="1"/>
              <a:t>class</a:t>
            </a:r>
            <a:r>
              <a:rPr lang="pl-PL" sz="1800" dirty="0"/>
              <a:t> with </a:t>
            </a:r>
            <a:r>
              <a:rPr lang="pl-PL" sz="1800" dirty="0" err="1"/>
              <a:t>Up</a:t>
            </a:r>
            <a:r>
              <a:rPr lang="pl-PL" sz="1800" dirty="0"/>
              <a:t> and Down </a:t>
            </a:r>
            <a:r>
              <a:rPr lang="pl-PL" sz="1800" dirty="0" err="1"/>
              <a:t>methods</a:t>
            </a:r>
            <a:r>
              <a:rPr lang="pl-PL" sz="1800" dirty="0"/>
              <a:t>, </a:t>
            </a:r>
          </a:p>
          <a:p>
            <a:pPr lvl="1"/>
            <a:r>
              <a:rPr lang="pl-PL" sz="1800" dirty="0"/>
              <a:t>[</a:t>
            </a:r>
            <a:r>
              <a:rPr lang="pl-PL" sz="1800" dirty="0" err="1"/>
              <a:t>fileName</a:t>
            </a:r>
            <a:r>
              <a:rPr lang="pl-PL" sz="1800" dirty="0"/>
              <a:t>].</a:t>
            </a:r>
            <a:r>
              <a:rPr lang="pl-PL" sz="1800" dirty="0" err="1"/>
              <a:t>Designer.cs</a:t>
            </a:r>
            <a:r>
              <a:rPr lang="pl-PL" sz="1800" dirty="0"/>
              <a:t> - </a:t>
            </a:r>
            <a:r>
              <a:rPr lang="pl-PL" sz="1800" dirty="0" err="1"/>
              <a:t>migration</a:t>
            </a:r>
            <a:r>
              <a:rPr lang="pl-PL" sz="1800" dirty="0"/>
              <a:t> </a:t>
            </a:r>
            <a:r>
              <a:rPr lang="pl-PL" sz="1800" dirty="0" err="1"/>
              <a:t>metadata</a:t>
            </a:r>
            <a:r>
              <a:rPr lang="pl-PL" sz="1800" dirty="0"/>
              <a:t> file</a:t>
            </a:r>
          </a:p>
          <a:p>
            <a:r>
              <a:rPr lang="pl-PL" sz="2000" dirty="0"/>
              <a:t>Migration </a:t>
            </a:r>
            <a:r>
              <a:rPr lang="pl-PL" sz="2000" dirty="0" err="1"/>
              <a:t>history</a:t>
            </a:r>
            <a:r>
              <a:rPr lang="pl-PL" sz="2000" dirty="0"/>
              <a:t> - </a:t>
            </a:r>
            <a:r>
              <a:rPr lang="pl-PL" sz="2000" dirty="0" err="1"/>
              <a:t>stored</a:t>
            </a:r>
            <a:r>
              <a:rPr lang="pl-PL" sz="2000" dirty="0"/>
              <a:t> in __</a:t>
            </a:r>
            <a:r>
              <a:rPr lang="pl-PL" sz="2000" dirty="0" err="1"/>
              <a:t>EFMigrationsHistory</a:t>
            </a:r>
            <a:r>
              <a:rPr lang="pl-PL" sz="2000" dirty="0"/>
              <a:t> </a:t>
            </a:r>
            <a:r>
              <a:rPr lang="pl-PL" sz="2000" dirty="0" err="1"/>
              <a:t>table</a:t>
            </a:r>
            <a:r>
              <a:rPr lang="pl-PL" sz="2000" dirty="0"/>
              <a:t> </a:t>
            </a:r>
            <a:r>
              <a:rPr lang="pl-PL" sz="2000" dirty="0" err="1"/>
              <a:t>without</a:t>
            </a:r>
            <a:r>
              <a:rPr lang="pl-PL" sz="2000" dirty="0"/>
              <a:t> </a:t>
            </a:r>
            <a:r>
              <a:rPr lang="pl-PL" sz="2000" dirty="0" err="1"/>
              <a:t>any</a:t>
            </a:r>
            <a:r>
              <a:rPr lang="pl-PL" sz="2000" dirty="0"/>
              <a:t> model </a:t>
            </a:r>
            <a:r>
              <a:rPr lang="pl-PL" sz="2000" dirty="0" err="1"/>
              <a:t>state</a:t>
            </a:r>
            <a:endParaRPr lang="pl-PL" sz="2000" dirty="0"/>
          </a:p>
          <a:p>
            <a:r>
              <a:rPr lang="pl-PL" sz="2000" dirty="0" err="1"/>
              <a:t>Removing</a:t>
            </a:r>
            <a:r>
              <a:rPr lang="pl-PL" sz="2000" dirty="0"/>
              <a:t> </a:t>
            </a:r>
            <a:r>
              <a:rPr lang="pl-PL" sz="2000" dirty="0" err="1"/>
              <a:t>migration</a:t>
            </a:r>
            <a:r>
              <a:rPr lang="pl-PL" sz="2000" dirty="0"/>
              <a:t> with </a:t>
            </a:r>
            <a:r>
              <a:rPr lang="pl-PL" sz="2000" dirty="0" err="1"/>
              <a:t>remove-migration</a:t>
            </a:r>
            <a:r>
              <a:rPr lang="pl-PL" sz="2000" dirty="0"/>
              <a:t> </a:t>
            </a:r>
            <a:r>
              <a:rPr lang="pl-PL" sz="2000" dirty="0" err="1"/>
              <a:t>command</a:t>
            </a:r>
            <a:r>
              <a:rPr lang="pl-PL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10007986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3580B4-6ECC-4A48-B5A5-E740384ED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first</a:t>
            </a:r>
            <a:r>
              <a:rPr lang="pl-PL" dirty="0"/>
              <a:t> </a:t>
            </a:r>
            <a:r>
              <a:rPr lang="pl-PL" dirty="0" err="1"/>
              <a:t>migrations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19D986F8-A2D2-4B2F-BEF5-22D4E8383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28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496242B-FD22-46C8-89DF-C6E2F6713A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058779"/>
            <a:ext cx="8047037" cy="5238834"/>
          </a:xfrm>
        </p:spPr>
        <p:txBody>
          <a:bodyPr/>
          <a:lstStyle/>
          <a:p>
            <a:r>
              <a:rPr lang="pl-PL" dirty="0"/>
              <a:t>Model </a:t>
            </a:r>
            <a:r>
              <a:rPr lang="pl-PL" dirty="0" err="1"/>
              <a:t>snapshot</a:t>
            </a:r>
            <a:endParaRPr lang="pl-PL" dirty="0"/>
          </a:p>
          <a:p>
            <a:endParaRPr lang="pl-PL" sz="1200" dirty="0"/>
          </a:p>
          <a:p>
            <a:endParaRPr lang="pl-PL" sz="1200" dirty="0"/>
          </a:p>
          <a:p>
            <a:pPr marL="0" indent="0">
              <a:buNone/>
            </a:pPr>
            <a:endParaRPr lang="pl-PL" sz="1200" dirty="0"/>
          </a:p>
          <a:p>
            <a:r>
              <a:rPr lang="pl-PL" dirty="0"/>
              <a:t>Migration file</a:t>
            </a:r>
          </a:p>
          <a:p>
            <a:endParaRPr lang="pl-PL" sz="1200" dirty="0"/>
          </a:p>
          <a:p>
            <a:endParaRPr lang="pl-PL" sz="1200" dirty="0"/>
          </a:p>
          <a:p>
            <a:pPr marL="0" indent="0">
              <a:buNone/>
            </a:pPr>
            <a:endParaRPr lang="pl-PL" sz="800" dirty="0"/>
          </a:p>
          <a:p>
            <a:r>
              <a:rPr lang="pl-PL" dirty="0"/>
              <a:t>Designer</a:t>
            </a:r>
          </a:p>
          <a:p>
            <a:endParaRPr lang="pl-PL" dirty="0"/>
          </a:p>
          <a:p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4271973-8729-4170-B8BA-8BDE01B42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37" y="1464901"/>
            <a:ext cx="6508694" cy="116665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F6B201B5-154E-4238-B691-9477312E5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7" y="3127965"/>
            <a:ext cx="6951973" cy="116665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BDFFB887-6399-4B57-B674-F8B7A72D4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37" y="4806392"/>
            <a:ext cx="6301889" cy="123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18553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7F8D9A-5B21-4CA8-8370-419967B09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first</a:t>
            </a:r>
            <a:r>
              <a:rPr lang="pl-PL" dirty="0"/>
              <a:t> </a:t>
            </a:r>
            <a:r>
              <a:rPr lang="pl-PL" dirty="0" err="1"/>
              <a:t>migrations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F6303630-0CC0-4EF2-B855-41D0DFD9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29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E1BB12E-711D-4719-AD49-52C139734DA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/>
              <a:t>Migrations </a:t>
            </a:r>
            <a:r>
              <a:rPr lang="pl-PL" dirty="0" err="1"/>
              <a:t>history</a:t>
            </a:r>
            <a:r>
              <a:rPr lang="pl-PL" dirty="0"/>
              <a:t> - </a:t>
            </a:r>
            <a:r>
              <a:rPr lang="pl-PL" dirty="0" err="1"/>
              <a:t>stored</a:t>
            </a:r>
            <a:r>
              <a:rPr lang="pl-PL" dirty="0"/>
              <a:t> in __</a:t>
            </a:r>
            <a:r>
              <a:rPr lang="pl-PL" dirty="0" err="1"/>
              <a:t>EFMigrationsHistory</a:t>
            </a:r>
            <a:r>
              <a:rPr lang="pl-PL" dirty="0"/>
              <a:t> </a:t>
            </a:r>
            <a:r>
              <a:rPr lang="pl-PL" dirty="0" err="1"/>
              <a:t>table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Migrations</a:t>
            </a:r>
            <a:r>
              <a:rPr lang="pl-PL" dirty="0"/>
              <a:t> </a:t>
            </a:r>
            <a:r>
              <a:rPr lang="pl-PL" b="1" dirty="0" err="1"/>
              <a:t>should</a:t>
            </a:r>
            <a:r>
              <a:rPr lang="pl-PL" dirty="0"/>
              <a:t> be </a:t>
            </a:r>
            <a:r>
              <a:rPr lang="pl-PL" dirty="0" err="1"/>
              <a:t>removed</a:t>
            </a:r>
            <a:r>
              <a:rPr lang="pl-PL" dirty="0"/>
              <a:t> </a:t>
            </a:r>
            <a:r>
              <a:rPr lang="pl-PL" dirty="0" err="1"/>
              <a:t>explicitly</a:t>
            </a:r>
            <a:r>
              <a:rPr lang="pl-PL" dirty="0"/>
              <a:t> with </a:t>
            </a:r>
            <a:r>
              <a:rPr lang="pl-PL" i="1" dirty="0" err="1"/>
              <a:t>Remove</a:t>
            </a:r>
            <a:r>
              <a:rPr lang="pl-PL" i="1" dirty="0"/>
              <a:t>-Migration</a:t>
            </a:r>
            <a:r>
              <a:rPr lang="pl-PL" dirty="0"/>
              <a:t> </a:t>
            </a:r>
            <a:r>
              <a:rPr lang="pl-PL" dirty="0" err="1"/>
              <a:t>command</a:t>
            </a: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5D057BC9-5F38-4EB7-878E-42624723B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4" y="2005176"/>
            <a:ext cx="6264787" cy="119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56774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WHY EF CORE AND NOT EF7?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3</a:t>
            </a:fld>
            <a:endParaRPr lang="da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D95454-662B-4398-BE1F-29D7B1D4D6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sz="2000" dirty="0"/>
              <a:t>Cross-platform version of </a:t>
            </a:r>
            <a:r>
              <a:rPr lang="pl-PL" sz="2000" dirty="0" err="1"/>
              <a:t>Entity</a:t>
            </a:r>
            <a:r>
              <a:rPr lang="pl-PL" sz="2000" dirty="0"/>
              <a:t> Framework</a:t>
            </a:r>
          </a:p>
          <a:p>
            <a:r>
              <a:rPr lang="pl-PL" sz="2000" dirty="0" err="1"/>
              <a:t>Written</a:t>
            </a:r>
            <a:r>
              <a:rPr lang="pl-PL" sz="2000" dirty="0"/>
              <a:t> from the </a:t>
            </a:r>
            <a:r>
              <a:rPr lang="pl-PL" sz="2000" dirty="0" err="1"/>
              <a:t>scratch</a:t>
            </a:r>
            <a:r>
              <a:rPr lang="pl-PL" sz="2000" dirty="0"/>
              <a:t> (</a:t>
            </a:r>
            <a:r>
              <a:rPr lang="pl-PL" sz="2000" dirty="0" err="1"/>
              <a:t>latest</a:t>
            </a:r>
            <a:r>
              <a:rPr lang="pl-PL" sz="2000" dirty="0"/>
              <a:t> version 2.1)</a:t>
            </a:r>
          </a:p>
          <a:p>
            <a:r>
              <a:rPr lang="pl-PL" sz="2000" dirty="0" err="1"/>
              <a:t>Improved</a:t>
            </a:r>
            <a:r>
              <a:rPr lang="pl-PL" sz="2000" dirty="0"/>
              <a:t> </a:t>
            </a:r>
            <a:r>
              <a:rPr lang="pl-PL" sz="2000" dirty="0" err="1"/>
              <a:t>concepts</a:t>
            </a:r>
            <a:r>
              <a:rPr lang="pl-PL" sz="2000" dirty="0"/>
              <a:t> </a:t>
            </a:r>
            <a:r>
              <a:rPr lang="pl-PL" sz="2000" dirty="0" err="1"/>
              <a:t>known</a:t>
            </a:r>
            <a:r>
              <a:rPr lang="pl-PL" sz="2000" dirty="0"/>
              <a:t> from EF6</a:t>
            </a:r>
          </a:p>
          <a:p>
            <a:r>
              <a:rPr lang="pl-PL" sz="2000" dirty="0" err="1"/>
              <a:t>Implemented</a:t>
            </a:r>
            <a:r>
              <a:rPr lang="pl-PL" sz="2000" dirty="0"/>
              <a:t> </a:t>
            </a:r>
            <a:r>
              <a:rPr lang="pl-PL" sz="2000" dirty="0" err="1"/>
              <a:t>new</a:t>
            </a:r>
            <a:r>
              <a:rPr lang="pl-PL" sz="2000" dirty="0"/>
              <a:t> </a:t>
            </a:r>
            <a:r>
              <a:rPr lang="pl-PL" sz="2000" dirty="0" err="1"/>
              <a:t>features</a:t>
            </a:r>
            <a:endParaRPr lang="pl-PL" sz="2000" dirty="0"/>
          </a:p>
          <a:p>
            <a:r>
              <a:rPr lang="pl-PL" sz="2000" dirty="0" err="1"/>
              <a:t>Emphasis</a:t>
            </a:r>
            <a:r>
              <a:rPr lang="pl-PL" sz="2000" dirty="0"/>
              <a:t> on performance </a:t>
            </a:r>
            <a:r>
              <a:rPr lang="pl-PL" sz="2000" dirty="0" err="1"/>
              <a:t>optimization</a:t>
            </a:r>
            <a:endParaRPr lang="pl-PL" sz="2000" dirty="0"/>
          </a:p>
          <a:p>
            <a:r>
              <a:rPr lang="pl-PL" sz="2000" dirty="0"/>
              <a:t>[Not </a:t>
            </a:r>
            <a:r>
              <a:rPr lang="pl-PL" sz="2000" dirty="0" err="1"/>
              <a:t>yet</a:t>
            </a:r>
            <a:r>
              <a:rPr lang="pl-PL" sz="2000" dirty="0"/>
              <a:t>] </a:t>
            </a:r>
            <a:r>
              <a:rPr lang="pl-PL" sz="2000" dirty="0" err="1"/>
              <a:t>all</a:t>
            </a:r>
            <a:r>
              <a:rPr lang="pl-PL" sz="2000" dirty="0"/>
              <a:t> </a:t>
            </a:r>
            <a:r>
              <a:rPr lang="pl-PL" sz="2000" dirty="0" err="1"/>
              <a:t>features</a:t>
            </a:r>
            <a:r>
              <a:rPr lang="pl-PL" sz="2000" dirty="0"/>
              <a:t> </a:t>
            </a:r>
            <a:r>
              <a:rPr lang="pl-PL" sz="2000" dirty="0" err="1"/>
              <a:t>implemented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922988142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PROBLEM: </a:t>
            </a:r>
            <a:br>
              <a:rPr lang="pl-PL" dirty="0"/>
            </a:br>
            <a:r>
              <a:rPr lang="pl-PL" dirty="0" err="1"/>
              <a:t>migrations</a:t>
            </a:r>
            <a:r>
              <a:rPr lang="pl-PL" dirty="0"/>
              <a:t> in team </a:t>
            </a:r>
            <a:r>
              <a:rPr lang="pl-PL" dirty="0" err="1"/>
              <a:t>environments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30</a:t>
            </a:fld>
            <a:endParaRPr lang="da-DK" dirty="0"/>
          </a:p>
        </p:txBody>
      </p:sp>
      <p:pic>
        <p:nvPicPr>
          <p:cNvPr id="4" name="Symbol zastępczy obrazu 3">
            <a:extLst>
              <a:ext uri="{FF2B5EF4-FFF2-40B4-BE49-F238E27FC236}">
                <a16:creationId xmlns:a16="http://schemas.microsoft.com/office/drawing/2014/main" id="{F0BDA40D-51B5-4AB2-8F12-22194D429B0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r="2036"/>
          <a:stretch>
            <a:fillRect/>
          </a:stretch>
        </p:blipFill>
        <p:spPr>
          <a:xfrm>
            <a:off x="0" y="1260909"/>
            <a:ext cx="9144000" cy="5597089"/>
          </a:xfr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B679E105-F484-4BE5-AC2B-3736C12D5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54" y="2127183"/>
            <a:ext cx="8633862" cy="287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81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dsholder til billed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298" b="16298"/>
          <a:stretch>
            <a:fillRect/>
          </a:stretch>
        </p:blipFill>
        <p:spPr bwMode="auto">
          <a:xfrm>
            <a:off x="0" y="1203327"/>
            <a:ext cx="9144000" cy="565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Pladsholder til slidenummer 4"/>
          <p:cNvSpPr>
            <a:spLocks noGrp="1"/>
          </p:cNvSpPr>
          <p:nvPr>
            <p:ph type="sldNum" sz="quarter" idx="4294967295"/>
          </p:nvPr>
        </p:nvSpPr>
        <p:spPr>
          <a:xfrm>
            <a:off x="8704265" y="6297613"/>
            <a:ext cx="439737" cy="214312"/>
          </a:xfrm>
        </p:spPr>
        <p:txBody>
          <a:bodyPr/>
          <a:lstStyle/>
          <a:p>
            <a:fld id="{F3C75061-B1B6-40EC-B9F9-7310D269E7AB}" type="slidenum">
              <a:rPr lang="da-DK" smtClean="0"/>
              <a:pPr/>
              <a:t>31</a:t>
            </a:fld>
            <a:endParaRPr lang="da-DK" dirty="0"/>
          </a:p>
        </p:txBody>
      </p:sp>
      <p:sp>
        <p:nvSpPr>
          <p:cNvPr id="9" name="Titel 8"/>
          <p:cNvSpPr>
            <a:spLocks noGrp="1"/>
          </p:cNvSpPr>
          <p:nvPr>
            <p:ph type="title" idx="4294967295"/>
          </p:nvPr>
        </p:nvSpPr>
        <p:spPr>
          <a:xfrm>
            <a:off x="0" y="2"/>
            <a:ext cx="7443788" cy="931863"/>
          </a:xfrm>
        </p:spPr>
        <p:txBody>
          <a:bodyPr/>
          <a:lstStyle/>
          <a:p>
            <a:r>
              <a:rPr lang="pl-PL" dirty="0" err="1"/>
              <a:t>Queries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1163632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0010D5-A5AD-4DD6-9C06-730C6F013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Client vs </a:t>
            </a:r>
            <a:r>
              <a:rPr lang="pl-PL" dirty="0" err="1"/>
              <a:t>server</a:t>
            </a:r>
            <a:r>
              <a:rPr lang="pl-PL" dirty="0"/>
              <a:t> </a:t>
            </a:r>
            <a:r>
              <a:rPr lang="pl-PL" dirty="0" err="1"/>
              <a:t>query</a:t>
            </a:r>
            <a:r>
              <a:rPr lang="pl-PL" dirty="0"/>
              <a:t> </a:t>
            </a:r>
            <a:r>
              <a:rPr lang="pl-PL" dirty="0" err="1"/>
              <a:t>evaluation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B8259357-F9BD-4294-9246-F43FC750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32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1236574-F042-4BCF-BFBB-2D6F8A6D92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0314559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Loading</a:t>
            </a:r>
            <a:r>
              <a:rPr lang="pl-PL" dirty="0"/>
              <a:t> </a:t>
            </a:r>
            <a:r>
              <a:rPr lang="pl-PL" dirty="0" err="1"/>
              <a:t>Related</a:t>
            </a:r>
            <a:r>
              <a:rPr lang="pl-PL" dirty="0"/>
              <a:t> data – </a:t>
            </a:r>
            <a:r>
              <a:rPr lang="pl-PL" dirty="0" err="1"/>
              <a:t>lazy</a:t>
            </a:r>
            <a:r>
              <a:rPr lang="pl-PL" dirty="0"/>
              <a:t> </a:t>
            </a:r>
            <a:r>
              <a:rPr lang="pl-PL" dirty="0" err="1"/>
              <a:t>loading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33</a:t>
            </a:fld>
            <a:endParaRPr lang="da-DK" dirty="0"/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E2D19E99-D816-4AC2-B136-1827C5252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85" y="1311134"/>
            <a:ext cx="7559291" cy="49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31104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Loading</a:t>
            </a:r>
            <a:r>
              <a:rPr lang="pl-PL" dirty="0"/>
              <a:t> </a:t>
            </a:r>
            <a:r>
              <a:rPr lang="pl-PL" dirty="0" err="1"/>
              <a:t>Related</a:t>
            </a:r>
            <a:r>
              <a:rPr lang="pl-PL" dirty="0"/>
              <a:t> data – EAGER </a:t>
            </a:r>
            <a:r>
              <a:rPr lang="pl-PL" dirty="0" err="1"/>
              <a:t>loading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34</a:t>
            </a:fld>
            <a:endParaRPr lang="da-DK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80CEA7-0B19-4398-97B8-3202CAE5B9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2619022"/>
      </p:ext>
    </p:extLst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3D0F20-D71D-4AC5-B15C-FE3F213CF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Projections</a:t>
            </a:r>
            <a:r>
              <a:rPr lang="pl-PL" dirty="0"/>
              <a:t>!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227F6DB-000E-456F-B101-C12BCA34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35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EAC8CD4-D67F-4CBD-BD46-2A661F61A8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0379446"/>
      </p:ext>
    </p:extLst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0010D5-A5AD-4DD6-9C06-730C6F013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TRACKING vs no-</a:t>
            </a:r>
            <a:r>
              <a:rPr lang="pl-PL" dirty="0" err="1"/>
              <a:t>tracking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B8259357-F9BD-4294-9246-F43FC750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36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1236574-F042-4BCF-BFBB-2D6F8A6D92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7073447"/>
      </p:ext>
    </p:extLst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51F52C-1F14-49C3-B381-0DFD56EE6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SPeed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DD50F0D1-7EA3-4373-A0BE-0813939F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37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9602E98-FF1C-4A6A-9FDA-82779E6DE8B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12788237"/>
      </p:ext>
    </p:extLst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" name="think-cell Slide" r:id="rId5" imgW="470" imgH="469" progId="TCLayout.ActiveDocument.1">
                  <p:embed/>
                </p:oleObj>
              </mc:Choice>
              <mc:Fallback>
                <p:oleObj name="think-cell Slide" r:id="rId5" imgW="470" imgH="469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" name="Pladsholder til billede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" b="6263"/>
          <a:stretch>
            <a:fillRect/>
          </a:stretch>
        </p:blipFill>
        <p:spPr>
          <a:xfrm>
            <a:off x="-1" y="1236435"/>
            <a:ext cx="9144000" cy="5654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Ladder Infographics for PowerPoint</a:t>
            </a:r>
          </a:p>
        </p:txBody>
      </p:sp>
      <p:sp>
        <p:nvSpPr>
          <p:cNvPr id="50" name="Titel 1"/>
          <p:cNvSpPr txBox="1">
            <a:spLocks/>
          </p:cNvSpPr>
          <p:nvPr/>
        </p:nvSpPr>
        <p:spPr bwMode="auto">
          <a:xfrm>
            <a:off x="0" y="2"/>
            <a:ext cx="7443788" cy="932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4000" tIns="324000" rIns="0" bIns="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SzPct val="35000"/>
              <a:defRPr sz="2799" b="1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pl-PL" sz="2000" kern="0" dirty="0" err="1">
                <a:solidFill>
                  <a:schemeClr val="tx1"/>
                </a:solidFill>
              </a:rPr>
              <a:t>Should</a:t>
            </a:r>
            <a:r>
              <a:rPr lang="pl-PL" sz="2000" kern="0" dirty="0">
                <a:solidFill>
                  <a:schemeClr val="tx1"/>
                </a:solidFill>
              </a:rPr>
              <a:t> I </a:t>
            </a:r>
            <a:r>
              <a:rPr lang="pl-PL" sz="2000" kern="0" dirty="0" err="1">
                <a:solidFill>
                  <a:schemeClr val="tx1"/>
                </a:solidFill>
              </a:rPr>
              <a:t>move</a:t>
            </a:r>
            <a:r>
              <a:rPr lang="pl-PL" sz="2000" kern="0" dirty="0">
                <a:solidFill>
                  <a:schemeClr val="tx1"/>
                </a:solidFill>
              </a:rPr>
              <a:t> from EF 6 to ef </a:t>
            </a:r>
            <a:r>
              <a:rPr lang="pl-PL" sz="2000" kern="0" dirty="0" err="1">
                <a:solidFill>
                  <a:schemeClr val="tx1"/>
                </a:solidFill>
              </a:rPr>
              <a:t>core</a:t>
            </a:r>
            <a:r>
              <a:rPr lang="pl-PL" sz="2000" kern="0" dirty="0">
                <a:solidFill>
                  <a:schemeClr val="tx1"/>
                </a:solidFill>
              </a:rPr>
              <a:t>?</a:t>
            </a:r>
            <a:endParaRPr lang="da-DK" sz="20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377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What’s</a:t>
            </a:r>
            <a:r>
              <a:rPr lang="pl-PL" dirty="0"/>
              <a:t> missing HERE?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39</a:t>
            </a:fld>
            <a:endParaRPr lang="da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D95454-662B-4398-BE1F-29D7B1D4D6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sz="2000" dirty="0" err="1"/>
              <a:t>Many-to-many</a:t>
            </a:r>
            <a:r>
              <a:rPr lang="pl-PL" sz="2000" dirty="0"/>
              <a:t> </a:t>
            </a:r>
            <a:r>
              <a:rPr lang="pl-PL" sz="2000" dirty="0" err="1"/>
              <a:t>without</a:t>
            </a:r>
            <a:r>
              <a:rPr lang="pl-PL" sz="2000" dirty="0"/>
              <a:t> </a:t>
            </a:r>
            <a:r>
              <a:rPr lang="pl-PL" sz="2000" dirty="0" err="1"/>
              <a:t>join</a:t>
            </a:r>
            <a:r>
              <a:rPr lang="pl-PL" sz="2000" dirty="0"/>
              <a:t> </a:t>
            </a:r>
            <a:r>
              <a:rPr lang="pl-PL" sz="2000" dirty="0" err="1"/>
              <a:t>entity</a:t>
            </a:r>
            <a:endParaRPr lang="pl-PL" sz="2000" dirty="0"/>
          </a:p>
          <a:p>
            <a:r>
              <a:rPr lang="en-US" sz="2000" dirty="0"/>
              <a:t>Inheritance: Table per hierarchy (TPH)</a:t>
            </a:r>
            <a:r>
              <a:rPr lang="pl-PL" sz="2000" dirty="0"/>
              <a:t> </a:t>
            </a:r>
            <a:r>
              <a:rPr lang="pl-PL" sz="2000" dirty="0" err="1"/>
              <a:t>only</a:t>
            </a:r>
            <a:endParaRPr lang="pl-PL" sz="2000" dirty="0"/>
          </a:p>
          <a:p>
            <a:r>
              <a:rPr lang="pl-PL" sz="2000" dirty="0" err="1"/>
              <a:t>Mapping</a:t>
            </a:r>
            <a:r>
              <a:rPr lang="pl-PL" sz="2000" dirty="0"/>
              <a:t> to </a:t>
            </a:r>
            <a:r>
              <a:rPr lang="pl-PL" sz="2000" dirty="0" err="1"/>
              <a:t>stored</a:t>
            </a:r>
            <a:r>
              <a:rPr lang="pl-PL" sz="2000" dirty="0"/>
              <a:t> </a:t>
            </a:r>
            <a:r>
              <a:rPr lang="pl-PL" sz="2000" dirty="0" err="1"/>
              <a:t>procedures</a:t>
            </a:r>
            <a:endParaRPr lang="pl-PL" sz="2000" dirty="0"/>
          </a:p>
          <a:p>
            <a:r>
              <a:rPr lang="pl-PL" sz="2000" dirty="0" err="1"/>
              <a:t>Spatial</a:t>
            </a:r>
            <a:r>
              <a:rPr lang="pl-PL" sz="2000" dirty="0"/>
              <a:t> data</a:t>
            </a:r>
          </a:p>
          <a:p>
            <a:r>
              <a:rPr lang="pl-PL" sz="2000" dirty="0" err="1"/>
              <a:t>Entity</a:t>
            </a:r>
            <a:r>
              <a:rPr lang="pl-PL" sz="2000" dirty="0"/>
              <a:t> </a:t>
            </a:r>
            <a:r>
              <a:rPr lang="pl-PL" sz="2000" dirty="0" err="1"/>
              <a:t>splitting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159110275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indhold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9" t="7935" b="21332"/>
          <a:stretch/>
        </p:blipFill>
        <p:spPr>
          <a:xfrm>
            <a:off x="0" y="1118808"/>
            <a:ext cx="9144000" cy="5739192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 </a:t>
            </a:r>
            <a:r>
              <a:rPr lang="pl-PL" dirty="0" err="1"/>
              <a:t>mapping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92930108"/>
      </p:ext>
    </p:extLst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6" name="think-cell Slide" r:id="rId5" imgW="470" imgH="469" progId="TCLayout.ActiveDocument.1">
                  <p:embed/>
                </p:oleObj>
              </mc:Choice>
              <mc:Fallback>
                <p:oleObj name="think-cell Slide" r:id="rId5" imgW="470" imgH="469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Ladder Infographics for PowerPoint</a:t>
            </a:r>
          </a:p>
        </p:txBody>
      </p:sp>
      <p:sp>
        <p:nvSpPr>
          <p:cNvPr id="50" name="Titel 1"/>
          <p:cNvSpPr txBox="1">
            <a:spLocks/>
          </p:cNvSpPr>
          <p:nvPr/>
        </p:nvSpPr>
        <p:spPr bwMode="auto">
          <a:xfrm>
            <a:off x="0" y="2"/>
            <a:ext cx="7443788" cy="932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4000" tIns="324000" rIns="0" bIns="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SzPct val="35000"/>
              <a:defRPr sz="2799" b="1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endParaRPr lang="da-DK" sz="2000" kern="0" dirty="0">
              <a:solidFill>
                <a:schemeClr val="tx1"/>
              </a:solidFill>
            </a:endParaRP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EBB7A976-A00E-4535-BED5-ABFB318FF769}"/>
              </a:ext>
            </a:extLst>
          </p:cNvPr>
          <p:cNvSpPr/>
          <p:nvPr/>
        </p:nvSpPr>
        <p:spPr>
          <a:xfrm>
            <a:off x="457199" y="1597729"/>
            <a:ext cx="822960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endParaRPr lang="pl-PL" sz="4400" dirty="0"/>
          </a:p>
          <a:p>
            <a:pPr algn="ctr"/>
            <a:r>
              <a:rPr lang="pl-PL" sz="4400" kern="0" dirty="0" err="1"/>
              <a:t>Thank</a:t>
            </a:r>
            <a:r>
              <a:rPr lang="pl-PL" sz="4400" kern="0" dirty="0"/>
              <a:t> </a:t>
            </a:r>
            <a:r>
              <a:rPr lang="pl-PL" sz="4400" kern="0" dirty="0" err="1"/>
              <a:t>you</a:t>
            </a:r>
            <a:r>
              <a:rPr lang="pl-PL" sz="4400" kern="0" dirty="0"/>
              <a:t>! </a:t>
            </a:r>
            <a:r>
              <a:rPr lang="pl-PL" sz="4400" kern="0" dirty="0">
                <a:sym typeface="Wingdings" panose="05000000000000000000" pitchFamily="2" charset="2"/>
              </a:rPr>
              <a:t></a:t>
            </a:r>
            <a:endParaRPr lang="da-DK" sz="4400" kern="0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e-mail: ags@kmd.dk</a:t>
            </a:r>
          </a:p>
        </p:txBody>
      </p:sp>
    </p:spTree>
    <p:extLst>
      <p:ext uri="{BB962C8B-B14F-4D97-AF65-F5344CB8AC3E}">
        <p14:creationId xmlns:p14="http://schemas.microsoft.com/office/powerpoint/2010/main" val="673827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E59A44-A170-49A8-BA43-F127DE76F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120E8162-B5BC-42CF-89F7-709B26C5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5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E68E8B2-7A4A-4246-BBED-5BB4041B644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9768114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 </a:t>
            </a:r>
            <a:r>
              <a:rPr lang="pl-PL" dirty="0" err="1"/>
              <a:t>builder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6</a:t>
            </a:fld>
            <a:endParaRPr lang="da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D95454-662B-4398-BE1F-29D7B1D4D6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2289" y="1376362"/>
            <a:ext cx="8047037" cy="4254417"/>
          </a:xfrm>
        </p:spPr>
        <p:txBody>
          <a:bodyPr/>
          <a:lstStyle/>
          <a:p>
            <a:r>
              <a:rPr lang="pl-PL" sz="2000" dirty="0" err="1"/>
              <a:t>Default</a:t>
            </a:r>
            <a:r>
              <a:rPr lang="pl-PL" sz="2000" dirty="0"/>
              <a:t> </a:t>
            </a:r>
            <a:r>
              <a:rPr lang="pl-PL" sz="2000" dirty="0" err="1"/>
              <a:t>schema</a:t>
            </a:r>
            <a:endParaRPr lang="pl-PL" sz="2000" dirty="0"/>
          </a:p>
          <a:p>
            <a:r>
              <a:rPr lang="pl-PL" sz="2000" i="1" dirty="0" err="1"/>
              <a:t>Entity</a:t>
            </a:r>
            <a:r>
              <a:rPr lang="pl-PL" sz="2000" i="1" dirty="0"/>
              <a:t> </a:t>
            </a:r>
            <a:r>
              <a:rPr lang="pl-PL" sz="2000" i="1" dirty="0" err="1"/>
              <a:t>type</a:t>
            </a:r>
            <a:r>
              <a:rPr lang="pl-PL" sz="2000" i="1" dirty="0"/>
              <a:t> </a:t>
            </a:r>
            <a:r>
              <a:rPr lang="pl-PL" sz="2000" i="1" dirty="0" err="1"/>
              <a:t>configuration</a:t>
            </a:r>
            <a:endParaRPr lang="pl-PL" sz="2000" i="1" dirty="0"/>
          </a:p>
          <a:p>
            <a:r>
              <a:rPr lang="pl-PL" sz="2000" i="1" dirty="0"/>
              <a:t>DB </a:t>
            </a:r>
            <a:r>
              <a:rPr lang="pl-PL" sz="2000" i="1" dirty="0" err="1"/>
              <a:t>functions</a:t>
            </a:r>
            <a:endParaRPr lang="pl-PL" sz="2000" i="1" dirty="0"/>
          </a:p>
          <a:p>
            <a:r>
              <a:rPr lang="pl-PL" sz="2000" i="1" dirty="0"/>
              <a:t>Query </a:t>
            </a:r>
            <a:r>
              <a:rPr lang="pl-PL" sz="2000" i="1" dirty="0" err="1"/>
              <a:t>types</a:t>
            </a:r>
            <a:endParaRPr lang="pl-PL" sz="2000" i="1" dirty="0"/>
          </a:p>
          <a:p>
            <a:r>
              <a:rPr lang="pl-PL" sz="2000" i="1" dirty="0" err="1"/>
              <a:t>Key</a:t>
            </a:r>
            <a:r>
              <a:rPr lang="pl-PL" sz="2000" i="1" dirty="0"/>
              <a:t> </a:t>
            </a:r>
            <a:r>
              <a:rPr lang="pl-PL" sz="2000" i="1" dirty="0" err="1"/>
              <a:t>generation</a:t>
            </a:r>
            <a:r>
              <a:rPr lang="pl-PL" sz="2000" i="1" dirty="0"/>
              <a:t>: Identity, </a:t>
            </a:r>
            <a:r>
              <a:rPr lang="pl-PL" sz="2000" i="1" dirty="0" err="1"/>
              <a:t>Sequence</a:t>
            </a:r>
            <a:r>
              <a:rPr lang="pl-PL" sz="2000" i="1" dirty="0"/>
              <a:t>, </a:t>
            </a:r>
            <a:r>
              <a:rPr lang="pl-PL" sz="2000" i="1" dirty="0" err="1"/>
              <a:t>HiLo</a:t>
            </a:r>
            <a:endParaRPr lang="pl-PL" sz="1800" i="1" dirty="0"/>
          </a:p>
          <a:p>
            <a:r>
              <a:rPr lang="pl-PL" sz="2000" dirty="0"/>
              <a:t>Memory-</a:t>
            </a:r>
            <a:r>
              <a:rPr lang="pl-PL" sz="2000" dirty="0" err="1"/>
              <a:t>Optimized</a:t>
            </a:r>
            <a:r>
              <a:rPr lang="pl-PL" sz="2000" dirty="0"/>
              <a:t> </a:t>
            </a:r>
            <a:r>
              <a:rPr lang="pl-PL" sz="2000" dirty="0" err="1"/>
              <a:t>tables</a:t>
            </a:r>
            <a:r>
              <a:rPr lang="pl-PL" sz="2000" dirty="0"/>
              <a:t> (SQL Server)</a:t>
            </a:r>
          </a:p>
        </p:txBody>
      </p:sp>
    </p:spTree>
    <p:extLst>
      <p:ext uri="{BB962C8B-B14F-4D97-AF65-F5344CB8AC3E}">
        <p14:creationId xmlns:p14="http://schemas.microsoft.com/office/powerpoint/2010/main" val="788730377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A85AAB-5A54-46FA-9254-EC19FAD2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Entity</a:t>
            </a:r>
            <a:r>
              <a:rPr lang="pl-PL" dirty="0"/>
              <a:t> </a:t>
            </a:r>
            <a:r>
              <a:rPr lang="pl-PL" dirty="0" err="1"/>
              <a:t>configuration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618867AC-7C35-4C15-AE39-2380EACF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7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7E8C064-784C-4781-80E3-83700B6EDD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8959" y="1146549"/>
            <a:ext cx="8047037" cy="4638234"/>
          </a:xfrm>
        </p:spPr>
        <p:txBody>
          <a:bodyPr/>
          <a:lstStyle/>
          <a:p>
            <a:r>
              <a:rPr lang="pl-PL" dirty="0" err="1"/>
              <a:t>Implement</a:t>
            </a:r>
            <a:r>
              <a:rPr lang="pl-PL" dirty="0"/>
              <a:t> </a:t>
            </a:r>
            <a:r>
              <a:rPr lang="pl-PL" dirty="0" err="1">
                <a:latin typeface="Consolas" panose="020B0609020204030204" pitchFamily="49" charset="0"/>
              </a:rPr>
              <a:t>IEntityTypeConfiguration</a:t>
            </a:r>
            <a:r>
              <a:rPr lang="pl-PL" dirty="0"/>
              <a:t> </a:t>
            </a:r>
            <a:r>
              <a:rPr lang="pl-PL" dirty="0" err="1"/>
              <a:t>interface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entity</a:t>
            </a:r>
            <a:r>
              <a:rPr lang="pl-PL" dirty="0"/>
              <a:t> </a:t>
            </a:r>
            <a:r>
              <a:rPr lang="pl-PL" dirty="0" err="1"/>
              <a:t>configuration</a:t>
            </a:r>
            <a:r>
              <a:rPr lang="pl-PL" dirty="0"/>
              <a:t> </a:t>
            </a:r>
            <a:r>
              <a:rPr lang="pl-PL" dirty="0" err="1"/>
              <a:t>class</a:t>
            </a:r>
            <a:r>
              <a:rPr lang="pl-PL" dirty="0"/>
              <a:t> in </a:t>
            </a:r>
            <a:r>
              <a:rPr lang="pl-PL" dirty="0" err="1"/>
              <a:t>DBContext</a:t>
            </a:r>
            <a:endParaRPr lang="pl-PL" dirty="0"/>
          </a:p>
          <a:p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CD3DA75-87D5-4893-9993-A132BC8AC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42" y="1659087"/>
            <a:ext cx="8049254" cy="1666305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DCC85643-EDB5-4D33-A22B-6B63A597C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42" y="4052302"/>
            <a:ext cx="8064372" cy="153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46898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1C4BA4-7EC5-4041-8CED-F5D30A6D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Sequences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5886FDA0-8F11-47BC-9AB4-F6C591E8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8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307774C-248B-459A-8B13-A83F4B8D7D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2289" y="1376362"/>
            <a:ext cx="8047037" cy="4706803"/>
          </a:xfrm>
        </p:spPr>
        <p:txBody>
          <a:bodyPr/>
          <a:lstStyle/>
          <a:p>
            <a:r>
              <a:rPr lang="pl-PL" dirty="0"/>
              <a:t>SQL </a:t>
            </a:r>
            <a:r>
              <a:rPr lang="pl-PL" dirty="0" err="1"/>
              <a:t>Sever</a:t>
            </a:r>
            <a:r>
              <a:rPr lang="pl-PL" dirty="0"/>
              <a:t> </a:t>
            </a:r>
            <a:r>
              <a:rPr lang="pl-PL" dirty="0" err="1"/>
              <a:t>Sequence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  <a:p>
            <a:r>
              <a:rPr lang="pl-PL" dirty="0" err="1"/>
              <a:t>HiLo</a:t>
            </a:r>
            <a:r>
              <a:rPr lang="pl-PL" dirty="0"/>
              <a:t> </a:t>
            </a:r>
            <a:r>
              <a:rPr lang="pl-PL" dirty="0" err="1"/>
              <a:t>Sequence</a:t>
            </a:r>
            <a:endParaRPr lang="pl-PL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98F495B0-B7AF-45DC-B849-7B9BD93E9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4" y="1951348"/>
            <a:ext cx="7543802" cy="1619725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1BB35E7B-8EF2-4EA3-B8A1-F7FF8AA5D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4" y="4146059"/>
            <a:ext cx="7635675" cy="17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5383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F45187-CE2B-448E-A6A3-28ADEDE26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Query </a:t>
            </a:r>
            <a:r>
              <a:rPr lang="pl-PL" dirty="0" err="1"/>
              <a:t>types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3C394114-1468-41BD-B27F-AAD14EAF2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9</a:t>
            </a:fld>
            <a:endParaRPr lang="da-DK" dirty="0"/>
          </a:p>
        </p:txBody>
      </p:sp>
      <p:sp>
        <p:nvSpPr>
          <p:cNvPr id="14" name="Symbol zastępczy zawartości 13">
            <a:extLst>
              <a:ext uri="{FF2B5EF4-FFF2-40B4-BE49-F238E27FC236}">
                <a16:creationId xmlns:a16="http://schemas.microsoft.com/office/drawing/2014/main" id="{9FAA844E-45FB-46AC-9A02-B34E069456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4673" y="1185125"/>
            <a:ext cx="8047037" cy="5023170"/>
          </a:xfrm>
        </p:spPr>
        <p:txBody>
          <a:bodyPr/>
          <a:lstStyle/>
          <a:p>
            <a:r>
              <a:rPr lang="pl-PL" dirty="0"/>
              <a:t>Raw SQL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View</a:t>
            </a:r>
            <a:endParaRPr lang="pl-PL" dirty="0"/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27B6564A-660B-487C-9357-AD1A2628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2" y="1636529"/>
            <a:ext cx="8164580" cy="3444828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D96237BF-AED2-4154-9C9D-BE82CC423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2" y="5785710"/>
            <a:ext cx="7858456" cy="42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41512"/>
      </p:ext>
    </p:extLst>
  </p:cSld>
  <p:clrMapOvr>
    <a:masterClrMapping/>
  </p:clrMapOvr>
  <p:transition>
    <p:fade thruBlk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282&quot;&gt;&lt;property id=&quot;20148&quot; value=&quot;5&quot;/&gt;&lt;property id=&quot;20300&quot; value=&quot;Slide 1&quot;/&gt;&lt;property id=&quot;20307&quot; value=&quot;256&quot;/&gt;&lt;/object&gt;&lt;object type=&quot;3&quot; unique_id=&quot;10283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KMD skabelon 2015_dk">
  <a:themeElements>
    <a:clrScheme name="KMD Skabelon 2015">
      <a:dk1>
        <a:srgbClr val="101820"/>
      </a:dk1>
      <a:lt1>
        <a:sysClr val="window" lastClr="FFFFFF"/>
      </a:lt1>
      <a:dk2>
        <a:srgbClr val="43B02A"/>
      </a:dk2>
      <a:lt2>
        <a:srgbClr val="155758"/>
      </a:lt2>
      <a:accent1>
        <a:srgbClr val="43B02A"/>
      </a:accent1>
      <a:accent2>
        <a:srgbClr val="7BBAB1"/>
      </a:accent2>
      <a:accent3>
        <a:srgbClr val="9EC486"/>
      </a:accent3>
      <a:accent4>
        <a:srgbClr val="C4DBB6"/>
      </a:accent4>
      <a:accent5>
        <a:srgbClr val="26A3C5"/>
      </a:accent5>
      <a:accent6>
        <a:srgbClr val="235C8E"/>
      </a:accent6>
      <a:hlink>
        <a:srgbClr val="235C8E"/>
      </a:hlink>
      <a:folHlink>
        <a:srgbClr val="235C8E"/>
      </a:folHlink>
    </a:clrScheme>
    <a:fontScheme name="kmd_powerpoint_graphic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 marL="195263" indent="-207963">
          <a:spcBef>
            <a:spcPts val="1200"/>
          </a:spcBef>
          <a:buClr>
            <a:schemeClr val="accent1"/>
          </a:buClr>
          <a:buSzPct val="100000"/>
          <a:buFont typeface="Verdana" panose="020B0604030504040204" pitchFamily="34" charset="0"/>
          <a:buChar char="_"/>
          <a:defRPr dirty="0" err="1" smtClean="0"/>
        </a:defPPr>
      </a:lstStyle>
    </a:txDef>
  </a:objectDefaults>
  <a:extraClrSchemeLst>
    <a:extraClrScheme>
      <a:clrScheme name="kmd_powerpoint_graphics 1">
        <a:dk1>
          <a:srgbClr val="000000"/>
        </a:dk1>
        <a:lt1>
          <a:srgbClr val="FFFFFF"/>
        </a:lt1>
        <a:dk2>
          <a:srgbClr val="FFFFFF"/>
        </a:dk2>
        <a:lt2>
          <a:srgbClr val="E5E5E5"/>
        </a:lt2>
        <a:accent1>
          <a:srgbClr val="A3A3A3"/>
        </a:accent1>
        <a:accent2>
          <a:srgbClr val="59B227"/>
        </a:accent2>
        <a:accent3>
          <a:srgbClr val="FFFFFF"/>
        </a:accent3>
        <a:accent4>
          <a:srgbClr val="000000"/>
        </a:accent4>
        <a:accent5>
          <a:srgbClr val="CECECE"/>
        </a:accent5>
        <a:accent6>
          <a:srgbClr val="50A122"/>
        </a:accent6>
        <a:hlink>
          <a:srgbClr val="4F4F4F"/>
        </a:hlink>
        <a:folHlink>
          <a:srgbClr val="E0E0E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MD-Basis.potx" id="{F6B6206C-CFEA-48B9-BBEB-08CBD06061DF}" vid="{13FE604F-3C90-45EF-AD9F-4BD8EDD10CF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60606"/>
      </a:dk1>
      <a:lt1>
        <a:srgbClr val="FFFFFF"/>
      </a:lt1>
      <a:dk2>
        <a:srgbClr val="FFFFFF"/>
      </a:dk2>
      <a:lt2>
        <a:srgbClr val="E5E5E5"/>
      </a:lt2>
      <a:accent1>
        <a:srgbClr val="505050"/>
      </a:accent1>
      <a:accent2>
        <a:srgbClr val="7BB139"/>
      </a:accent2>
      <a:accent3>
        <a:srgbClr val="FFFFFF"/>
      </a:accent3>
      <a:accent4>
        <a:srgbClr val="040404"/>
      </a:accent4>
      <a:accent5>
        <a:srgbClr val="B3B3B3"/>
      </a:accent5>
      <a:accent6>
        <a:srgbClr val="6FA033"/>
      </a:accent6>
      <a:hlink>
        <a:srgbClr val="A1A1A1"/>
      </a:hlink>
      <a:folHlink>
        <a:srgbClr val="E0E0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60606"/>
      </a:dk1>
      <a:lt1>
        <a:srgbClr val="FFFFFF"/>
      </a:lt1>
      <a:dk2>
        <a:srgbClr val="FFFFFF"/>
      </a:dk2>
      <a:lt2>
        <a:srgbClr val="E5E5E5"/>
      </a:lt2>
      <a:accent1>
        <a:srgbClr val="505050"/>
      </a:accent1>
      <a:accent2>
        <a:srgbClr val="7BB139"/>
      </a:accent2>
      <a:accent3>
        <a:srgbClr val="FFFFFF"/>
      </a:accent3>
      <a:accent4>
        <a:srgbClr val="040404"/>
      </a:accent4>
      <a:accent5>
        <a:srgbClr val="B3B3B3"/>
      </a:accent5>
      <a:accent6>
        <a:srgbClr val="6FA033"/>
      </a:accent6>
      <a:hlink>
        <a:srgbClr val="A1A1A1"/>
      </a:hlink>
      <a:folHlink>
        <a:srgbClr val="E0E0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KMD Dokument" ma:contentTypeID="0x0101004B410EC7CDA44A08A30822317999192F000BF1919BE030E6439B2AFF3DC76E06B3" ma:contentTypeVersion="107" ma:contentTypeDescription="Grundlæggende indholdstype for KMD dokumenter" ma:contentTypeScope="" ma:versionID="c3c4811c89ea623ef91716eb6229e29d">
  <xsd:schema xmlns:xsd="http://www.w3.org/2001/XMLSchema" xmlns:xs="http://www.w3.org/2001/XMLSchema" xmlns:p="http://schemas.microsoft.com/office/2006/metadata/properties" xmlns:ns2="88c1fead-b588-439d-b601-2721103fd615" xmlns:ns3="094e950e-7a28-4fa9-b065-026979e0524a" xmlns:ns4="3a7a2017-ebea-4596-9349-28282056c044" xmlns:ns5="807333d8-593e-4e51-89b6-fc29f39c9a65" targetNamespace="http://schemas.microsoft.com/office/2006/metadata/properties" ma:root="true" ma:fieldsID="d7d4805a30ede0313b54ef1d676fd140" ns2:_="" ns3:_="" ns4:_="" ns5:_="">
    <xsd:import namespace="88c1fead-b588-439d-b601-2721103fd615"/>
    <xsd:import namespace="094e950e-7a28-4fa9-b065-026979e0524a"/>
    <xsd:import namespace="3a7a2017-ebea-4596-9349-28282056c044"/>
    <xsd:import namespace="807333d8-593e-4e51-89b6-fc29f39c9a6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ECMApprover"/>
                <xsd:element ref="ns4:ECMDocStatus"/>
                <xsd:element ref="ns3:ECMDocVersion" minOccurs="0"/>
                <xsd:element ref="ns3:ECMBaseFilename" minOccurs="0"/>
                <xsd:element ref="ns3:ECMVersionDate" minOccurs="0"/>
                <xsd:element ref="ns3:ECMDDMID" minOccurs="0"/>
                <xsd:element ref="ns4:ECMCompany" minOccurs="0"/>
                <xsd:element ref="ns4:ECMLevelofcontrol"/>
                <xsd:element ref="ns4:ECMLevelOfQA"/>
                <xsd:element ref="ns3:ECMClassification" minOccurs="0"/>
                <xsd:element ref="ns4:ECMGroupOfReceivers" minOccurs="0"/>
                <xsd:element ref="ns5:ECMCreatebyShortValue" minOccurs="0"/>
                <xsd:element ref="ns5:ECMECMApproverShortValu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c1fead-b588-439d-b601-2721103fd61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ærdi for dokument-id" ma:description="Værdien af det dokument-id, der er tildelt dette element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 link til dette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4e950e-7a28-4fa9-b065-026979e0524a" elementFormDefault="qualified">
    <xsd:import namespace="http://schemas.microsoft.com/office/2006/documentManagement/types"/>
    <xsd:import namespace="http://schemas.microsoft.com/office/infopath/2007/PartnerControls"/>
    <xsd:element name="ECMApprover" ma:index="11" ma:displayName="Godkender/ejer" ma:description="" ma:list="UserInfo" ma:SearchPeopleOnly="false" ma:SharePointGroup="0" ma:internalName="ECMApprov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CMDocVersion" ma:index="13" nillable="true" ma:displayName="Dokument version" ma:description="" ma:internalName="ECMDocVersion" ma:readOnly="true">
      <xsd:simpleType>
        <xsd:restriction base="dms:Text">
          <xsd:maxLength value="255"/>
        </xsd:restriction>
      </xsd:simpleType>
    </xsd:element>
    <xsd:element name="ECMBaseFilename" ma:index="14" nillable="true" ma:displayName="Grundlæggende filnavn" ma:description="" ma:internalName="ECMBaseFilename" ma:readOnly="true">
      <xsd:simpleType>
        <xsd:restriction base="dms:Text">
          <xsd:maxLength value="255"/>
        </xsd:restriction>
      </xsd:simpleType>
    </xsd:element>
    <xsd:element name="ECMVersionDate" ma:index="15" nillable="true" ma:displayName="Versionsdato" ma:description="" ma:format="DateOnly" ma:internalName="ECMVersionDate" ma:readOnly="true">
      <xsd:simpleType>
        <xsd:restriction base="dms:DateTime"/>
      </xsd:simpleType>
    </xsd:element>
    <xsd:element name="ECMDDMID" ma:index="16" nillable="true" ma:displayName="DM ID" ma:description="" ma:hidden="true" ma:internalName="ECMDDMID" ma:readOnly="false">
      <xsd:simpleType>
        <xsd:restriction base="dms:Text">
          <xsd:maxLength value="255"/>
        </xsd:restriction>
      </xsd:simpleType>
    </xsd:element>
    <xsd:element name="ECMClassification" ma:index="20" nillable="true" ma:displayName="Klassifikation" ma:default="Internt" ma:description="" ma:format="Dropdown" ma:internalName="ECMClassification" ma:readOnly="false">
      <xsd:simpleType>
        <xsd:restriction base="dms:Choice">
          <xsd:enumeration value="Offentligt"/>
          <xsd:enumeration value="Begrænset"/>
          <xsd:enumeration value="Internt"/>
          <xsd:enumeration value="Fortroligt"/>
          <xsd:enumeration value="Personligt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7a2017-ebea-4596-9349-28282056c044" elementFormDefault="qualified">
    <xsd:import namespace="http://schemas.microsoft.com/office/2006/documentManagement/types"/>
    <xsd:import namespace="http://schemas.microsoft.com/office/infopath/2007/PartnerControls"/>
    <xsd:element name="ECMDocStatus" ma:index="12" ma:displayName="Status" ma:default="I gang" ma:description="Dokument status" ma:format="Dropdown" ma:internalName="ECMDocStatus">
      <xsd:simpleType>
        <xsd:restriction base="dms:Choice">
          <xsd:enumeration value="Annulleret"/>
          <xsd:enumeration value="I gang"/>
          <xsd:enumeration value="Reviewklar"/>
          <xsd:enumeration value="Reviewet"/>
          <xsd:enumeration value="Godkendt"/>
        </xsd:restriction>
      </xsd:simpleType>
    </xsd:element>
    <xsd:element name="ECMCompany" ma:index="17" nillable="true" ma:displayName="Selskab" ma:default="KMD A/S" ma:format="Dropdown" ma:internalName="ECMCompany">
      <xsd:simpleType>
        <xsd:restriction base="dms:Choice">
          <xsd:enumeration value="KMD A/S"/>
          <xsd:enumeration value="KMD BPO A/S"/>
          <xsd:enumeration value="KMD Equity Holding A/S"/>
          <xsd:enumeration value="KMD Holding A/S"/>
          <xsd:enumeration value="KMD Informatik AB"/>
          <xsd:enumeration value="KMD International A/S"/>
          <xsd:enumeration value="KMD Printcenter Hvidovre A/S"/>
          <xsd:enumeration value="KMD Sverige AB"/>
          <xsd:enumeration value="AI Keyemde ApS"/>
          <xsd:enumeration value="AI Keyemde 2 ApS"/>
          <xsd:enumeration value="AI Keyemde 3 ApS"/>
          <xsd:enumeration value="Medialogic A/S"/>
        </xsd:restriction>
      </xsd:simpleType>
    </xsd:element>
    <xsd:element name="ECMLevelofcontrol" ma:index="18" ma:displayName="Styringsbehov" ma:default="1: Versionsstyret" ma:format="Dropdown" ma:internalName="ECMLevelofcontrol">
      <xsd:simpleType>
        <xsd:restriction base="dms:Choice">
          <xsd:enumeration value="0: Ingen styring"/>
          <xsd:enumeration value="1: Versionsstyret"/>
          <xsd:enumeration value="2: Ændringsstyret"/>
        </xsd:restriction>
      </xsd:simpleType>
    </xsd:element>
    <xsd:element name="ECMLevelOfQA" ma:index="19" ma:displayName="Kvalitetssikring" ma:default="I. Ingen review" ma:format="Dropdown" ma:internalName="ECMLevelOfQA" ma:readOnly="false">
      <xsd:simpleType>
        <xsd:restriction base="dms:Choice">
          <xsd:enumeration value="I. Ingen review"/>
          <xsd:enumeration value="U. Uformel review"/>
          <xsd:enumeration value="S. Struktureret gennemgang"/>
          <xsd:enumeration value="F. Formel review (møde)"/>
          <xsd:enumeration value="L. Ledelses review"/>
        </xsd:restriction>
      </xsd:simpleType>
    </xsd:element>
    <xsd:element name="ECMGroupOfReceivers" ma:index="21" nillable="true" ma:displayName="Modtagergruppe" ma:internalName="ECMGroupOfReceiver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7333d8-593e-4e51-89b6-fc29f39c9a65" elementFormDefault="qualified">
    <xsd:import namespace="http://schemas.microsoft.com/office/2006/documentManagement/types"/>
    <xsd:import namespace="http://schemas.microsoft.com/office/infopath/2007/PartnerControls"/>
    <xsd:element name="ECMCreatebyShortValue" ma:index="22" nillable="true" ma:displayName="Oprettet af kort værdi" ma:description="" ma:internalName="ECMCreatebyShortValue" ma:readOnly="true">
      <xsd:simpleType>
        <xsd:restriction base="dms:Text">
          <xsd:maxLength value="255"/>
        </xsd:restriction>
      </xsd:simpleType>
    </xsd:element>
    <xsd:element name="ECMECMApproverShortValue" ma:index="23" nillable="true" ma:displayName="Godkender/ejer kort værdi" ma:description="" ma:internalName="ECMECMApproverShortValue" ma:readOnly="true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>
          </xs:element>
          <xs:element ref="pc:AccountId" minOccurs="0">
          </xs:element>
          <xs:element ref="pc:AccountType" minOccurs="0">
          </xs:element>
        </xs:sequence>
      </xs:complexType>
    </xs:element>
    <xs:element name="DisplayName" type="xs:string">
    </xs:element>
    <xs:element name="AccountId" type="xs:string">
    </xs:element>
    <xs:element name="AccountType" type="xs:string">
    </xs:element>
    <xs:element name="BDCAssociatedEntity">
      <xs:complexType>
        <xs:sequence>
          <xs:element ref="pc:BDCEntity" minOccurs="0" maxOccurs="unbounded">
          </xs:element>
        </xs:sequence>
        <xs:attribute ref="pc:EntityNamespace">
        </xs:attribute>
        <xs:attribute ref="pc:EntityName">
        </xs:attribute>
        <xs:attribute ref="pc:SystemInstanceName">
        </xs:attribute>
        <xs:attribute ref="pc:AssociationName">
        </xs:attribute>
      </xs:complexType>
    </xs:element>
    <xs:attribute name="EntityNamespace" type="xs:string">
    </xs:attribute>
    <xs:attribute name="EntityName" type="xs:string">
    </xs:attribute>
    <xs:attribute name="SystemInstanceName" type="xs:string">
    </xs:attribute>
    <xs:attribute name="AssociationName" type="xs:string">
    </xs:attribute>
    <xs:element name="BDCEntity">
      <xs:complexType>
        <xs:sequence>
          <xs:element ref="pc:EntityDisplayName" minOccurs="0">
          </xs:element>
          <xs:element ref="pc:EntityInstanceReference" minOccurs="0">
          </xs:element>
          <xs:element ref="pc:EntityId1" minOccurs="0">
          </xs:element>
          <xs:element ref="pc:EntityId2" minOccurs="0">
          </xs:element>
          <xs:element ref="pc:EntityId3" minOccurs="0">
          </xs:element>
          <xs:element ref="pc:EntityId4" minOccurs="0">
          </xs:element>
          <xs:element ref="pc:EntityId5" minOccurs="0">
          </xs:element>
        </xs:sequence>
      </xs:complexType>
    </xs:element>
    <xs:element name="EntityDisplayName" type="xs:string">
    </xs:element>
    <xs:element name="EntityInstanceReference" type="xs:string">
    </xs:element>
    <xs:element name="EntityId1" type="xs:string">
    </xs:element>
    <xs:element name="EntityId2" type="xs:string">
    </xs:element>
    <xs:element name="EntityId3" type="xs:string">
    </xs:element>
    <xs:element name="EntityId4" type="xs:string">
    </xs:element>
    <xs:element name="EntityId5" type="xs:string">
    </xs:element>
    <xs:element name="Terms">
      <xs:complexType>
        <xs:sequence>
          <xs:element ref="pc:TermInfo" minOccurs="0" maxOccurs="unbounded">
          </xs:element>
        </xs:sequence>
      </xs:complexType>
    </xs:element>
    <xs:element name="TermInfo">
      <xs:complexType>
        <xs:sequence>
          <xs:element ref="pc:TermName" minOccurs="0">
          </xs:element>
          <xs:element ref="pc:TermId" minOccurs="0">
          </xs:element>
        </xs:sequence>
      </xs:complexType>
    </xs:element>
    <xs:element name="TermName" type="xs:string">
    </xs:element>
    <xs:element name="TermId" type="xs:string">
    </xs:element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CMGroupOfReceivers xmlns="3a7a2017-ebea-4596-9349-28282056c044" xsi:nil="true">
    </ECMGroupOfReceivers>
    <ECMDDMID xmlns="094e950e-7a28-4fa9-b065-026979e0524a" xsi:nil="true"/>
    <ECMCompany xmlns="3a7a2017-ebea-4596-9349-28282056c044">KMD A/S</ECMCompany>
    <ECMClassification xmlns="094e950e-7a28-4fa9-b065-026979e0524a">Internt</ECMClassification>
    <ECMLevelOfQA xmlns="3a7a2017-ebea-4596-9349-28282056c044">U. Uformel review</ECMLevelOfQA>
    <ECMLevelofcontrol xmlns="3a7a2017-ebea-4596-9349-28282056c044">1: Versionsstyret</ECMLevelofcontrol>
    <ECMApprover xmlns="094e950e-7a28-4fa9-b065-026979e0524a">
      <UserInfo>
      </UserInfo>
    </ECMApprover>
    <ECMDocStatus xmlns="3a7a2017-ebea-4596-9349-28282056c044">I gang</ECMDocStatus>
    <_dlc_DocId xmlns="88c1fead-b588-439d-b601-2721103fd615">Ej nummereret</_dlc_DocId>
    <_dlc_DocIdUrl xmlns="88c1fead-b588-439d-b601-2721103fd615">
      <Url>http://kmdintern/iit/_layouts/DocIdRedir.aspx?ID=AI020854</Url>
      <Description>AI020854</Description>
    </_dlc_DocIdUrl>
    <ECMECMApproverShortValue xmlns="807333d8-593e-4e51-89b6-fc29f39c9a65">NA</ECMECMApproverShortValue>
    <ECMBaseFilename xmlns="094e950e-7a28-4fa9-b065-026979e0524a">NA</ECMBaseFilename>
    <ECMDocVersion xmlns="094e950e-7a28-4fa9-b065-026979e0524a">0.0</ECMDocVersion>
    <ECMVersionDate xmlns="094e950e-7a28-4fa9-b065-026979e0524a">2014-01-01T00:00:00</ECMVersionDate>
    <ECMCreatebyShortValue xmlns="807333d8-593e-4e51-89b6-fc29f39c9a65">NA</ECMCreatebyShortValu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?mso-contentType ?>
<SharedContentType xmlns="Microsoft.SharePoint.Taxonomy.ContentTypeSync" SourceId="13f14e23-3eeb-4f29-ab8e-40e43071ba55" ContentTypeId="0x0101004B410EC7CDA44A08A30822317999192F" PreviousValue="true"/>
</file>

<file path=customXml/itemProps1.xml><?xml version="1.0" encoding="utf-8"?>
<ds:datastoreItem xmlns:ds="http://schemas.openxmlformats.org/officeDocument/2006/customXml" ds:itemID="{C506580B-AFA4-4CFD-B732-8B84322280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c1fead-b588-439d-b601-2721103fd615"/>
    <ds:schemaRef ds:uri="094e950e-7a28-4fa9-b065-026979e0524a"/>
    <ds:schemaRef ds:uri="3a7a2017-ebea-4596-9349-28282056c044"/>
    <ds:schemaRef ds:uri="807333d8-593e-4e51-89b6-fc29f39c9a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7DF9140-CE4C-40AE-8650-4ED6BFFC37DE}">
  <ds:schemaRefs>
    <ds:schemaRef ds:uri="094e950e-7a28-4fa9-b065-026979e0524a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3a7a2017-ebea-4596-9349-28282056c044"/>
    <ds:schemaRef ds:uri="http://schemas.microsoft.com/office/2006/documentManagement/types"/>
    <ds:schemaRef ds:uri="807333d8-593e-4e51-89b6-fc29f39c9a65"/>
    <ds:schemaRef ds:uri="88c1fead-b588-439d-b601-2721103fd615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447998A-7ED9-4F67-A965-7701B7CC997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C0DC779-C6C6-412E-8E51-C2F94412DCBA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4BE97A3C-496E-4F41-B900-48A03470D414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25627</TotalTime>
  <Words>533</Words>
  <Application>Microsoft Office PowerPoint</Application>
  <PresentationFormat>Pokaz na ekranie (4:3)</PresentationFormat>
  <Paragraphs>259</Paragraphs>
  <Slides>40</Slides>
  <Notes>18</Notes>
  <HiddenSlides>0</HiddenSlides>
  <MMClips>0</MMClips>
  <ScaleCrop>false</ScaleCrop>
  <HeadingPairs>
    <vt:vector size="8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40</vt:i4>
      </vt:variant>
    </vt:vector>
  </HeadingPairs>
  <TitlesOfParts>
    <vt:vector size="47" baseType="lpstr">
      <vt:lpstr>Arial</vt:lpstr>
      <vt:lpstr>Consolas</vt:lpstr>
      <vt:lpstr>TrueFrutiger</vt:lpstr>
      <vt:lpstr>Verdana</vt:lpstr>
      <vt:lpstr>Wingdings</vt:lpstr>
      <vt:lpstr>KMD skabelon 2015_dk</vt:lpstr>
      <vt:lpstr>think-cell Slide</vt:lpstr>
      <vt:lpstr>  EF core</vt:lpstr>
      <vt:lpstr>How cool EF Core is?</vt:lpstr>
      <vt:lpstr>WHY EF CORE AND NOT EF7?</vt:lpstr>
      <vt:lpstr>Model mapping</vt:lpstr>
      <vt:lpstr>Model</vt:lpstr>
      <vt:lpstr>Model builder</vt:lpstr>
      <vt:lpstr>Entity configuration</vt:lpstr>
      <vt:lpstr>Sequences</vt:lpstr>
      <vt:lpstr>Query types</vt:lpstr>
      <vt:lpstr>DB FUnctions</vt:lpstr>
      <vt:lpstr>Entity MAPPING</vt:lpstr>
      <vt:lpstr>Entity KEys</vt:lpstr>
      <vt:lpstr>relationships</vt:lpstr>
      <vt:lpstr>Owned types</vt:lpstr>
      <vt:lpstr>Inheritance – tph only</vt:lpstr>
      <vt:lpstr>Query filtering</vt:lpstr>
      <vt:lpstr>Table splitting</vt:lpstr>
      <vt:lpstr>PROperty mapping</vt:lpstr>
      <vt:lpstr>Field Mapping</vt:lpstr>
      <vt:lpstr>DB Generated values</vt:lpstr>
      <vt:lpstr>Property conversion</vt:lpstr>
      <vt:lpstr>Value generation</vt:lpstr>
      <vt:lpstr>Shadow properties</vt:lpstr>
      <vt:lpstr>Data SEEDING</vt:lpstr>
      <vt:lpstr>Code first Migrations</vt:lpstr>
      <vt:lpstr>CODE FIRST migrations – NEW STUFF</vt:lpstr>
      <vt:lpstr>CODE FIRST migrations in ef core</vt:lpstr>
      <vt:lpstr>Code first migrations</vt:lpstr>
      <vt:lpstr>Code first migrations</vt:lpstr>
      <vt:lpstr>PROBLEM:  migrations in team environments</vt:lpstr>
      <vt:lpstr>Queries</vt:lpstr>
      <vt:lpstr>Client vs server query evaluation</vt:lpstr>
      <vt:lpstr>Loading Related data – lazy loading</vt:lpstr>
      <vt:lpstr>Loading Related data – EAGER loading</vt:lpstr>
      <vt:lpstr>Projections!</vt:lpstr>
      <vt:lpstr>TRACKING vs no-tracking</vt:lpstr>
      <vt:lpstr>SPeed</vt:lpstr>
      <vt:lpstr>Ladder Infographics for PowerPoint</vt:lpstr>
      <vt:lpstr>What’s missing HERE?</vt:lpstr>
      <vt:lpstr>Ladder Infographics for PowerPoint</vt:lpstr>
    </vt:vector>
  </TitlesOfParts>
  <Company>KMD A/S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DnV audit</dc:title>
  <dc:creator>CTG</dc:creator>
  <cp:lastModifiedBy>tiggris</cp:lastModifiedBy>
  <cp:revision>821</cp:revision>
  <dcterms:created xsi:type="dcterms:W3CDTF">2014-11-18T10:48:02Z</dcterms:created>
  <dcterms:modified xsi:type="dcterms:W3CDTF">2018-04-26T21:27:22Z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0x0101004B410EC7CDA44A08A30822317999192F000BF1919BE030E6439B2AFF3DC76E06B3</vt:lpwstr>
  </property>
  <property fmtid="{D5CDD505-2E9C-101B-9397-08002B2CF9AE}" pid="3" name="_dlc_DocIdItemGuid">
    <vt:lpwstr>ddf576d3-3864-46b5-a1da-a554005ec5c2</vt:lpwstr>
  </property>
  <property fmtid="{D5CDD505-2E9C-101B-9397-08002B2CF9AE}" pid="4" name="Order">
    <vt:r8>2500</vt:r8>
  </property>
  <property fmtid="{D5CDD505-2E9C-101B-9397-08002B2CF9AE}" pid="5" name="SPP_Selskab">
    <vt:lpwstr>KMD A/S</vt:lpwstr>
  </property>
  <property fmtid="{D5CDD505-2E9C-101B-9397-08002B2CF9AE}" pid="6" name="SPP_Klassifikation">
    <vt:lpwstr>Internt</vt:lpwstr>
  </property>
  <property fmtid="{D5CDD505-2E9C-101B-9397-08002B2CF9AE}" pid="7" name="SPP_Kvalitetssikring">
    <vt:lpwstr>U. Uformel review</vt:lpwstr>
  </property>
  <property fmtid="{D5CDD505-2E9C-101B-9397-08002B2CF9AE}" pid="8" name="SPP_Styringsbehov">
    <vt:lpwstr>1: Versionsstyret</vt:lpwstr>
  </property>
  <property fmtid="{D5CDD505-2E9C-101B-9397-08002B2CF9AE}" pid="9" name="SPP_Status">
    <vt:lpwstr>I gang</vt:lpwstr>
  </property>
  <property fmtid="{D5CDD505-2E9C-101B-9397-08002B2CF9AE}" pid="10" name="SPP_Værdifordokumentid">
    <vt:lpwstr>Ej nummereret</vt:lpwstr>
  </property>
  <property fmtid="{D5CDD505-2E9C-101B-9397-08002B2CF9AE}" pid="11" name="SPP_Dokumentid">
    <vt:lpwstr>http://kmdintern/iit/_layouts/DocIdRedir.aspx?ID=AI020854
AI020854
</vt:lpwstr>
  </property>
  <property fmtid="{D5CDD505-2E9C-101B-9397-08002B2CF9AE}" pid="12" name="SPP_Godkenderejerkortværdi">
    <vt:lpwstr>NA</vt:lpwstr>
  </property>
  <property fmtid="{D5CDD505-2E9C-101B-9397-08002B2CF9AE}" pid="13" name="SPP_Grundlæggendefilnavn">
    <vt:lpwstr>NA</vt:lpwstr>
  </property>
  <property fmtid="{D5CDD505-2E9C-101B-9397-08002B2CF9AE}" pid="14" name="SPP_Dokumentversion">
    <vt:lpwstr>0.0</vt:lpwstr>
  </property>
  <property fmtid="{D5CDD505-2E9C-101B-9397-08002B2CF9AE}" pid="15" name="SPP_Versionsdato">
    <vt:lpwstr>01.01.2014</vt:lpwstr>
  </property>
  <property fmtid="{D5CDD505-2E9C-101B-9397-08002B2CF9AE}" pid="16" name="SPP_Oprettetafkortværdi">
    <vt:lpwstr>NA</vt:lpwstr>
  </property>
  <property fmtid="{D5CDD505-2E9C-101B-9397-08002B2CF9AE}" pid="17" name="SPP_Title">
    <vt:lpwstr>DnV audit</vt:lpwstr>
  </property>
  <property fmtid="{D5CDD505-2E9C-101B-9397-08002B2CF9AE}" pid="18" name="SPP_Author">
    <vt:lpwstr>CTG</vt:lpwstr>
  </property>
  <property fmtid="{D5CDD505-2E9C-101B-9397-08002B2CF9AE}" pid="19" name="SPP_Template">
    <vt:lpwstr>KMD skabelon 2014_dk</vt:lpwstr>
  </property>
  <property fmtid="{D5CDD505-2E9C-101B-9397-08002B2CF9AE}" pid="20" name="SPP_Lastauthor">
    <vt:lpwstr>Agnieszka Stojanik (AGS)</vt:lpwstr>
  </property>
  <property fmtid="{D5CDD505-2E9C-101B-9397-08002B2CF9AE}" pid="21" name="SPP_Revisionnumber">
    <vt:lpwstr>581</vt:lpwstr>
  </property>
  <property fmtid="{D5CDD505-2E9C-101B-9397-08002B2CF9AE}" pid="22" name="SPP_Applicationname">
    <vt:lpwstr>Microsoft Office PowerPoint</vt:lpwstr>
  </property>
  <property fmtid="{D5CDD505-2E9C-101B-9397-08002B2CF9AE}" pid="23" name="SPP_Creationdate">
    <vt:lpwstr>18.11.2014</vt:lpwstr>
  </property>
  <property fmtid="{D5CDD505-2E9C-101B-9397-08002B2CF9AE}" pid="24" name="SPP_Lastsavetime">
    <vt:lpwstr>17.04.2018</vt:lpwstr>
  </property>
  <property fmtid="{D5CDD505-2E9C-101B-9397-08002B2CF9AE}" pid="25" name="SPP_Format">
    <vt:lpwstr>On-screen Show (4:3)</vt:lpwstr>
  </property>
  <property fmtid="{D5CDD505-2E9C-101B-9397-08002B2CF9AE}" pid="26" name="SPP_Company">
    <vt:lpwstr>KMD A/S</vt:lpwstr>
  </property>
  <property fmtid="{D5CDD505-2E9C-101B-9397-08002B2CF9AE}" pid="27" name="SD_IDVersion">
    <vt:lpwstr>[Værdifordokumentid]-v[Dokumentversion]</vt:lpwstr>
  </property>
</Properties>
</file>